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mp4" ContentType="video/mp4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4.xml" ContentType="application/vnd.openxmlformats-officedocument.theme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5.xml" ContentType="application/vnd.openxmlformats-officedocument.theme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authors.xml" ContentType="application/vnd.ms-powerpoint.author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1" r:id="rId1"/>
    <p:sldMasterId id="2147483680" r:id="rId2"/>
    <p:sldMasterId id="2147483699" r:id="rId3"/>
    <p:sldMasterId id="2147483708" r:id="rId4"/>
    <p:sldMasterId id="2147483718" r:id="rId5"/>
    <p:sldMasterId id="2147483725" r:id="rId6"/>
  </p:sldMasterIdLst>
  <p:notesMasterIdLst>
    <p:notesMasterId r:id="rId23"/>
  </p:notesMasterIdLst>
  <p:handoutMasterIdLst>
    <p:handoutMasterId r:id="rId24"/>
  </p:handoutMasterIdLst>
  <p:sldIdLst>
    <p:sldId id="290" r:id="rId7"/>
    <p:sldId id="604" r:id="rId8"/>
    <p:sldId id="606" r:id="rId9"/>
    <p:sldId id="602" r:id="rId10"/>
    <p:sldId id="366" r:id="rId11"/>
    <p:sldId id="590" r:id="rId12"/>
    <p:sldId id="615" r:id="rId13"/>
    <p:sldId id="614" r:id="rId14"/>
    <p:sldId id="363" r:id="rId15"/>
    <p:sldId id="595" r:id="rId16"/>
    <p:sldId id="596" r:id="rId17"/>
    <p:sldId id="616" r:id="rId18"/>
    <p:sldId id="613" r:id="rId19"/>
    <p:sldId id="598" r:id="rId20"/>
    <p:sldId id="618" r:id="rId21"/>
    <p:sldId id="617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C90C152C-D8C3-C4C0-C7FB-A4A931AA15FA}" name="Aitor Iriondo Pascual" initials="AI" userId="e3513d55089171c3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EEEEF7"/>
    <a:srgbClr val="CCCCFF"/>
    <a:srgbClr val="99FF33"/>
    <a:srgbClr val="0969A8"/>
    <a:srgbClr val="CCFF33"/>
    <a:srgbClr val="DAE3F3"/>
    <a:srgbClr val="FBE5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689" autoAdjust="0"/>
    <p:restoredTop sz="96056" autoAdjust="0"/>
  </p:normalViewPr>
  <p:slideViewPr>
    <p:cSldViewPr snapToGrid="0">
      <p:cViewPr>
        <p:scale>
          <a:sx n="80" d="100"/>
          <a:sy n="80" d="100"/>
        </p:scale>
        <p:origin x="396" y="14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handoutMaster" Target="handoutMasters/handoutMaster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52" Type="http://schemas.microsoft.com/office/2018/10/relationships/authors" Target="author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Computer\Projects\EWASS\RULA%20february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RULA evaluation</a:t>
            </a:r>
          </a:p>
        </c:rich>
      </c:tx>
      <c:layout>
        <c:manualLayout>
          <c:xMode val="edge"/>
          <c:yMode val="edge"/>
          <c:x val="0.37999432503369512"/>
          <c:y val="2.113047720271082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sv-SE"/>
        </a:p>
      </c:txPr>
    </c:title>
    <c:autoTitleDeleted val="0"/>
    <c:plotArea>
      <c:layout>
        <c:manualLayout>
          <c:layoutTarget val="inner"/>
          <c:xMode val="edge"/>
          <c:yMode val="edge"/>
          <c:x val="7.6339466599277442E-2"/>
          <c:y val="0.16464936235228539"/>
          <c:w val="0.90768688860872793"/>
          <c:h val="0.71853063034050724"/>
        </c:manualLayout>
      </c:layout>
      <c:lineChart>
        <c:grouping val="standard"/>
        <c:varyColors val="0"/>
        <c:ser>
          <c:idx val="0"/>
          <c:order val="0"/>
          <c:tx>
            <c:strRef>
              <c:f>'RULA february'!$B$1</c:f>
              <c:strCache>
                <c:ptCount val="1"/>
                <c:pt idx="0">
                  <c:v>Static Evaluation of RULA</c:v>
                </c:pt>
              </c:strCache>
            </c:strRef>
          </c:tx>
          <c:spPr>
            <a:ln w="28575" cap="rnd">
              <a:solidFill>
                <a:schemeClr val="accent1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'RULA february'!$A$2:$A$233</c:f>
              <c:numCache>
                <c:formatCode>General</c:formatCode>
                <c:ptCount val="232"/>
                <c:pt idx="0">
                  <c:v>0</c:v>
                </c:pt>
                <c:pt idx="1">
                  <c:v>9.98147024242E-3</c:v>
                </c:pt>
                <c:pt idx="2">
                  <c:v>1.9962940484800001E-2</c:v>
                </c:pt>
                <c:pt idx="3">
                  <c:v>2.9944410727299999E-2</c:v>
                </c:pt>
                <c:pt idx="4">
                  <c:v>3.9925880969699998E-2</c:v>
                </c:pt>
                <c:pt idx="5">
                  <c:v>4.99073512121E-2</c:v>
                </c:pt>
                <c:pt idx="6">
                  <c:v>5.9888821454500002E-2</c:v>
                </c:pt>
                <c:pt idx="7">
                  <c:v>6.9870291697E-2</c:v>
                </c:pt>
                <c:pt idx="8">
                  <c:v>7.9851761939399996E-2</c:v>
                </c:pt>
                <c:pt idx="9">
                  <c:v>8.9833232181800005E-2</c:v>
                </c:pt>
                <c:pt idx="10">
                  <c:v>9.98147024242E-2</c:v>
                </c:pt>
                <c:pt idx="11">
                  <c:v>0.10979617266699999</c:v>
                </c:pt>
                <c:pt idx="12">
                  <c:v>0.119777642909</c:v>
                </c:pt>
                <c:pt idx="13">
                  <c:v>0.12975911315200001</c:v>
                </c:pt>
                <c:pt idx="14">
                  <c:v>0.139740583394</c:v>
                </c:pt>
                <c:pt idx="15">
                  <c:v>0.149722053636</c:v>
                </c:pt>
                <c:pt idx="16">
                  <c:v>0.159703523879</c:v>
                </c:pt>
                <c:pt idx="17">
                  <c:v>0.16968499412099999</c:v>
                </c:pt>
                <c:pt idx="18">
                  <c:v>0.17966646436399999</c:v>
                </c:pt>
                <c:pt idx="19">
                  <c:v>0.18964793460599999</c:v>
                </c:pt>
                <c:pt idx="20">
                  <c:v>0.19962940484800001</c:v>
                </c:pt>
                <c:pt idx="21">
                  <c:v>0.20961087509099999</c:v>
                </c:pt>
                <c:pt idx="22">
                  <c:v>0.21959234533300001</c:v>
                </c:pt>
                <c:pt idx="23">
                  <c:v>0.22957381557600001</c:v>
                </c:pt>
                <c:pt idx="24">
                  <c:v>0.23955528581800001</c:v>
                </c:pt>
                <c:pt idx="25">
                  <c:v>0.24953675606100001</c:v>
                </c:pt>
                <c:pt idx="26">
                  <c:v>0.25951822630299998</c:v>
                </c:pt>
                <c:pt idx="27">
                  <c:v>0.269499696545</c:v>
                </c:pt>
                <c:pt idx="28">
                  <c:v>0.279481166788</c:v>
                </c:pt>
                <c:pt idx="29">
                  <c:v>0.28946263703000003</c:v>
                </c:pt>
                <c:pt idx="30">
                  <c:v>0.29944410727300003</c:v>
                </c:pt>
                <c:pt idx="31">
                  <c:v>0.30942557751499999</c:v>
                </c:pt>
                <c:pt idx="32">
                  <c:v>0.319407047758</c:v>
                </c:pt>
                <c:pt idx="33">
                  <c:v>0.32938851800000002</c:v>
                </c:pt>
                <c:pt idx="34">
                  <c:v>0.33936998824199999</c:v>
                </c:pt>
                <c:pt idx="35">
                  <c:v>0.34935145848499999</c:v>
                </c:pt>
                <c:pt idx="36">
                  <c:v>0.35933292872700001</c:v>
                </c:pt>
                <c:pt idx="37">
                  <c:v>0.36931439897000001</c:v>
                </c:pt>
                <c:pt idx="38">
                  <c:v>0.37929586921199998</c:v>
                </c:pt>
                <c:pt idx="39">
                  <c:v>0.38927733945499998</c:v>
                </c:pt>
                <c:pt idx="40">
                  <c:v>0.39925880969700001</c:v>
                </c:pt>
                <c:pt idx="41">
                  <c:v>0.40924027993899997</c:v>
                </c:pt>
                <c:pt idx="42">
                  <c:v>0.41922175018199997</c:v>
                </c:pt>
                <c:pt idx="43">
                  <c:v>0.429203220424</c:v>
                </c:pt>
                <c:pt idx="44">
                  <c:v>0.439184690667</c:v>
                </c:pt>
                <c:pt idx="45">
                  <c:v>0.44916616090900002</c:v>
                </c:pt>
                <c:pt idx="46">
                  <c:v>0.45914763115200002</c:v>
                </c:pt>
                <c:pt idx="47">
                  <c:v>0.46912910139399999</c:v>
                </c:pt>
                <c:pt idx="48">
                  <c:v>0.47911057163600002</c:v>
                </c:pt>
                <c:pt idx="49">
                  <c:v>0.48909204187900002</c:v>
                </c:pt>
                <c:pt idx="50">
                  <c:v>0.49907351212099998</c:v>
                </c:pt>
                <c:pt idx="51">
                  <c:v>0.50905498236400004</c:v>
                </c:pt>
                <c:pt idx="52">
                  <c:v>0.51903645260599995</c:v>
                </c:pt>
                <c:pt idx="53">
                  <c:v>0.52901792284799998</c:v>
                </c:pt>
                <c:pt idx="54">
                  <c:v>0.53899939309099998</c:v>
                </c:pt>
                <c:pt idx="55">
                  <c:v>0.548980863333</c:v>
                </c:pt>
                <c:pt idx="56">
                  <c:v>0.558962333576</c:v>
                </c:pt>
                <c:pt idx="57">
                  <c:v>0.56894380381800003</c:v>
                </c:pt>
                <c:pt idx="58">
                  <c:v>0.57892527406100003</c:v>
                </c:pt>
                <c:pt idx="59">
                  <c:v>0.58890674430300005</c:v>
                </c:pt>
                <c:pt idx="60">
                  <c:v>0.59888821454499996</c:v>
                </c:pt>
                <c:pt idx="61">
                  <c:v>0.60886968478799997</c:v>
                </c:pt>
                <c:pt idx="62">
                  <c:v>0.61885115502999999</c:v>
                </c:pt>
                <c:pt idx="63">
                  <c:v>0.62883262527299999</c:v>
                </c:pt>
                <c:pt idx="64">
                  <c:v>0.63881409551500001</c:v>
                </c:pt>
                <c:pt idx="65">
                  <c:v>0.64879556575800001</c:v>
                </c:pt>
                <c:pt idx="66">
                  <c:v>0.65877703600000004</c:v>
                </c:pt>
                <c:pt idx="67">
                  <c:v>0.66875850624199995</c:v>
                </c:pt>
                <c:pt idx="68">
                  <c:v>0.67873997648499995</c:v>
                </c:pt>
                <c:pt idx="69">
                  <c:v>0.68872144672699998</c:v>
                </c:pt>
                <c:pt idx="70">
                  <c:v>0.69870291696999998</c:v>
                </c:pt>
                <c:pt idx="71">
                  <c:v>0.708684387212</c:v>
                </c:pt>
                <c:pt idx="72">
                  <c:v>0.718665857455</c:v>
                </c:pt>
                <c:pt idx="73">
                  <c:v>0.72864732769700002</c:v>
                </c:pt>
                <c:pt idx="74">
                  <c:v>0.73862879793900005</c:v>
                </c:pt>
                <c:pt idx="75">
                  <c:v>0.74861026818200005</c:v>
                </c:pt>
                <c:pt idx="76">
                  <c:v>0.75859173842399996</c:v>
                </c:pt>
                <c:pt idx="77">
                  <c:v>0.76857320866699996</c:v>
                </c:pt>
                <c:pt idx="78">
                  <c:v>0.77855467890899999</c:v>
                </c:pt>
                <c:pt idx="79">
                  <c:v>0.78853614915199999</c:v>
                </c:pt>
                <c:pt idx="80">
                  <c:v>0.79851761939400001</c:v>
                </c:pt>
                <c:pt idx="81">
                  <c:v>0.80849908963600003</c:v>
                </c:pt>
                <c:pt idx="82">
                  <c:v>0.81848055987900004</c:v>
                </c:pt>
                <c:pt idx="83">
                  <c:v>0.82846203012099995</c:v>
                </c:pt>
                <c:pt idx="84">
                  <c:v>0.83844350036399995</c:v>
                </c:pt>
                <c:pt idx="85">
                  <c:v>0.84842497060599997</c:v>
                </c:pt>
                <c:pt idx="86">
                  <c:v>0.858406440848</c:v>
                </c:pt>
                <c:pt idx="87">
                  <c:v>0.868387911091</c:v>
                </c:pt>
                <c:pt idx="88">
                  <c:v>0.87836938133300002</c:v>
                </c:pt>
                <c:pt idx="89">
                  <c:v>0.88835085157600002</c:v>
                </c:pt>
                <c:pt idx="90">
                  <c:v>0.89833232181800005</c:v>
                </c:pt>
                <c:pt idx="91">
                  <c:v>0.90831379206100005</c:v>
                </c:pt>
                <c:pt idx="92">
                  <c:v>0.91829526230299996</c:v>
                </c:pt>
                <c:pt idx="93">
                  <c:v>0.92827673254499998</c:v>
                </c:pt>
                <c:pt idx="94">
                  <c:v>0.93825820278799998</c:v>
                </c:pt>
                <c:pt idx="95">
                  <c:v>0.94823967303000001</c:v>
                </c:pt>
                <c:pt idx="96">
                  <c:v>0.95822114327300001</c:v>
                </c:pt>
                <c:pt idx="97">
                  <c:v>0.96820261351500003</c:v>
                </c:pt>
                <c:pt idx="98">
                  <c:v>0.97818408375800003</c:v>
                </c:pt>
                <c:pt idx="99">
                  <c:v>0.98816555399999995</c:v>
                </c:pt>
                <c:pt idx="100">
                  <c:v>0.99814702424199997</c:v>
                </c:pt>
                <c:pt idx="101">
                  <c:v>1.00812849448</c:v>
                </c:pt>
                <c:pt idx="102">
                  <c:v>1.01810996473</c:v>
                </c:pt>
                <c:pt idx="103">
                  <c:v>1.0280914349700001</c:v>
                </c:pt>
                <c:pt idx="104">
                  <c:v>1.03807290521</c:v>
                </c:pt>
                <c:pt idx="105">
                  <c:v>1.04805437545</c:v>
                </c:pt>
                <c:pt idx="106">
                  <c:v>1.0580358457000001</c:v>
                </c:pt>
                <c:pt idx="107">
                  <c:v>1.0680173159399999</c:v>
                </c:pt>
                <c:pt idx="108">
                  <c:v>1.07799878618</c:v>
                </c:pt>
                <c:pt idx="109">
                  <c:v>1.0879802564200001</c:v>
                </c:pt>
                <c:pt idx="110">
                  <c:v>1.0979617266699999</c:v>
                </c:pt>
                <c:pt idx="111">
                  <c:v>1.10794319691</c:v>
                </c:pt>
                <c:pt idx="112">
                  <c:v>1.1179246671500001</c:v>
                </c:pt>
                <c:pt idx="113">
                  <c:v>1.1279061373899999</c:v>
                </c:pt>
                <c:pt idx="114">
                  <c:v>1.13788760764</c:v>
                </c:pt>
                <c:pt idx="115">
                  <c:v>1.14786907788</c:v>
                </c:pt>
                <c:pt idx="116">
                  <c:v>1.1578505481200001</c:v>
                </c:pt>
                <c:pt idx="117">
                  <c:v>1.1678320183599999</c:v>
                </c:pt>
                <c:pt idx="118">
                  <c:v>1.17781348861</c:v>
                </c:pt>
                <c:pt idx="119">
                  <c:v>1.1877949588500001</c:v>
                </c:pt>
                <c:pt idx="120">
                  <c:v>1.1977764290899999</c:v>
                </c:pt>
                <c:pt idx="121">
                  <c:v>1.20775789933</c:v>
                </c:pt>
                <c:pt idx="122">
                  <c:v>1.2177393695800001</c:v>
                </c:pt>
                <c:pt idx="123">
                  <c:v>1.2277208398199999</c:v>
                </c:pt>
                <c:pt idx="124">
                  <c:v>1.23770231006</c:v>
                </c:pt>
                <c:pt idx="125">
                  <c:v>1.2476837803</c:v>
                </c:pt>
                <c:pt idx="126">
                  <c:v>1.2576652505499999</c:v>
                </c:pt>
                <c:pt idx="127">
                  <c:v>1.26764672079</c:v>
                </c:pt>
                <c:pt idx="128">
                  <c:v>1.27762819103</c:v>
                </c:pt>
                <c:pt idx="129">
                  <c:v>1.2876096612700001</c:v>
                </c:pt>
                <c:pt idx="130">
                  <c:v>1.2975911315199999</c:v>
                </c:pt>
                <c:pt idx="131">
                  <c:v>1.30757260176</c:v>
                </c:pt>
                <c:pt idx="132">
                  <c:v>1.3175540720000001</c:v>
                </c:pt>
                <c:pt idx="133">
                  <c:v>1.3275355422399999</c:v>
                </c:pt>
                <c:pt idx="134">
                  <c:v>1.33751701248</c:v>
                </c:pt>
                <c:pt idx="135">
                  <c:v>1.3474984827300001</c:v>
                </c:pt>
                <c:pt idx="136">
                  <c:v>1.3574799529699999</c:v>
                </c:pt>
                <c:pt idx="137">
                  <c:v>1.36746142321</c:v>
                </c:pt>
                <c:pt idx="138">
                  <c:v>1.37744289345</c:v>
                </c:pt>
                <c:pt idx="139">
                  <c:v>1.3874243637000001</c:v>
                </c:pt>
                <c:pt idx="140">
                  <c:v>1.39740583394</c:v>
                </c:pt>
                <c:pt idx="141">
                  <c:v>1.40738730418</c:v>
                </c:pt>
                <c:pt idx="142">
                  <c:v>1.4173687744200001</c:v>
                </c:pt>
                <c:pt idx="143">
                  <c:v>1.4273502446699999</c:v>
                </c:pt>
                <c:pt idx="144">
                  <c:v>1.43733171491</c:v>
                </c:pt>
                <c:pt idx="145">
                  <c:v>1.4473131851500001</c:v>
                </c:pt>
                <c:pt idx="146">
                  <c:v>1.4572946553899999</c:v>
                </c:pt>
                <c:pt idx="147">
                  <c:v>1.46727612564</c:v>
                </c:pt>
                <c:pt idx="148">
                  <c:v>1.4772575958800001</c:v>
                </c:pt>
                <c:pt idx="149">
                  <c:v>1.4872390661199999</c:v>
                </c:pt>
                <c:pt idx="150">
                  <c:v>1.49722053636</c:v>
                </c:pt>
                <c:pt idx="151">
                  <c:v>1.50720200661</c:v>
                </c:pt>
                <c:pt idx="152">
                  <c:v>1.5171834768500001</c:v>
                </c:pt>
                <c:pt idx="153">
                  <c:v>1.5271649470899999</c:v>
                </c:pt>
                <c:pt idx="154">
                  <c:v>1.53714641733</c:v>
                </c:pt>
                <c:pt idx="155">
                  <c:v>1.5471278875800001</c:v>
                </c:pt>
                <c:pt idx="156">
                  <c:v>1.5571093578199999</c:v>
                </c:pt>
                <c:pt idx="157">
                  <c:v>1.56709082806</c:v>
                </c:pt>
                <c:pt idx="158">
                  <c:v>1.5770722983000001</c:v>
                </c:pt>
                <c:pt idx="159">
                  <c:v>1.5870537685499999</c:v>
                </c:pt>
                <c:pt idx="160">
                  <c:v>1.59703523879</c:v>
                </c:pt>
                <c:pt idx="161">
                  <c:v>1.60701670903</c:v>
                </c:pt>
                <c:pt idx="162">
                  <c:v>1.6169981792699999</c:v>
                </c:pt>
                <c:pt idx="163">
                  <c:v>1.62697964952</c:v>
                </c:pt>
                <c:pt idx="164">
                  <c:v>1.63696111976</c:v>
                </c:pt>
                <c:pt idx="165">
                  <c:v>1.6469425900000001</c:v>
                </c:pt>
                <c:pt idx="166">
                  <c:v>1.6569240602399999</c:v>
                </c:pt>
                <c:pt idx="167">
                  <c:v>1.66690553048</c:v>
                </c:pt>
                <c:pt idx="168">
                  <c:v>1.6768870007300001</c:v>
                </c:pt>
                <c:pt idx="169">
                  <c:v>1.6868684709699999</c:v>
                </c:pt>
                <c:pt idx="170">
                  <c:v>1.69684994121</c:v>
                </c:pt>
                <c:pt idx="171">
                  <c:v>1.7068314114500001</c:v>
                </c:pt>
                <c:pt idx="172">
                  <c:v>1.7168128816999999</c:v>
                </c:pt>
                <c:pt idx="173">
                  <c:v>1.72679435194</c:v>
                </c:pt>
                <c:pt idx="174">
                  <c:v>1.73677582218</c:v>
                </c:pt>
                <c:pt idx="175">
                  <c:v>1.7467572924200001</c:v>
                </c:pt>
                <c:pt idx="176">
                  <c:v>1.75673876267</c:v>
                </c:pt>
                <c:pt idx="177">
                  <c:v>1.76672023291</c:v>
                </c:pt>
                <c:pt idx="178">
                  <c:v>1.7767017031500001</c:v>
                </c:pt>
                <c:pt idx="179">
                  <c:v>1.7866831733899999</c:v>
                </c:pt>
                <c:pt idx="180">
                  <c:v>1.79666464364</c:v>
                </c:pt>
                <c:pt idx="181">
                  <c:v>1.8066461138800001</c:v>
                </c:pt>
                <c:pt idx="182">
                  <c:v>1.8166275841199999</c:v>
                </c:pt>
                <c:pt idx="183">
                  <c:v>1.82660905436</c:v>
                </c:pt>
                <c:pt idx="184">
                  <c:v>1.8365905246100001</c:v>
                </c:pt>
                <c:pt idx="185">
                  <c:v>1.8465719948499999</c:v>
                </c:pt>
                <c:pt idx="186">
                  <c:v>1.85655346509</c:v>
                </c:pt>
                <c:pt idx="187">
                  <c:v>1.86653493533</c:v>
                </c:pt>
                <c:pt idx="188">
                  <c:v>1.8765164055800001</c:v>
                </c:pt>
                <c:pt idx="189">
                  <c:v>1.8864978758199999</c:v>
                </c:pt>
                <c:pt idx="190">
                  <c:v>1.89647934606</c:v>
                </c:pt>
                <c:pt idx="191">
                  <c:v>1.9064608163000001</c:v>
                </c:pt>
                <c:pt idx="192">
                  <c:v>1.9164422865499999</c:v>
                </c:pt>
                <c:pt idx="193">
                  <c:v>1.92642375679</c:v>
                </c:pt>
                <c:pt idx="194">
                  <c:v>1.9364052270300001</c:v>
                </c:pt>
                <c:pt idx="195">
                  <c:v>1.9463866972699999</c:v>
                </c:pt>
                <c:pt idx="196">
                  <c:v>1.95636816752</c:v>
                </c:pt>
                <c:pt idx="197">
                  <c:v>1.96634963776</c:v>
                </c:pt>
                <c:pt idx="198">
                  <c:v>1.9763311079999999</c:v>
                </c:pt>
                <c:pt idx="199">
                  <c:v>1.98631257824</c:v>
                </c:pt>
                <c:pt idx="200">
                  <c:v>1.99629404848</c:v>
                </c:pt>
                <c:pt idx="201">
                  <c:v>2.0062755187299999</c:v>
                </c:pt>
                <c:pt idx="202">
                  <c:v>2.0162569889699999</c:v>
                </c:pt>
                <c:pt idx="203">
                  <c:v>2.02623845921</c:v>
                </c:pt>
                <c:pt idx="204">
                  <c:v>2.0362199294500001</c:v>
                </c:pt>
                <c:pt idx="205">
                  <c:v>2.0462013997000001</c:v>
                </c:pt>
                <c:pt idx="206">
                  <c:v>2.0561828699400002</c:v>
                </c:pt>
                <c:pt idx="207">
                  <c:v>2.0661643401799998</c:v>
                </c:pt>
                <c:pt idx="208">
                  <c:v>2.0761458104199999</c:v>
                </c:pt>
                <c:pt idx="209">
                  <c:v>2.08612728067</c:v>
                </c:pt>
                <c:pt idx="210">
                  <c:v>2.09610875091</c:v>
                </c:pt>
                <c:pt idx="211">
                  <c:v>2.1060902211500001</c:v>
                </c:pt>
                <c:pt idx="212">
                  <c:v>2.1160716913900002</c:v>
                </c:pt>
                <c:pt idx="213">
                  <c:v>2.1260531616399998</c:v>
                </c:pt>
                <c:pt idx="214">
                  <c:v>2.1360346318799999</c:v>
                </c:pt>
                <c:pt idx="215">
                  <c:v>2.1460161021199999</c:v>
                </c:pt>
                <c:pt idx="216">
                  <c:v>2.15599757236</c:v>
                </c:pt>
                <c:pt idx="217">
                  <c:v>2.1659790426100001</c:v>
                </c:pt>
                <c:pt idx="218">
                  <c:v>2.1759605128500001</c:v>
                </c:pt>
                <c:pt idx="219">
                  <c:v>2.1859419830900002</c:v>
                </c:pt>
                <c:pt idx="220">
                  <c:v>2.1959234533299998</c:v>
                </c:pt>
                <c:pt idx="221">
                  <c:v>2.2059049235799999</c:v>
                </c:pt>
                <c:pt idx="222">
                  <c:v>2.21588639382</c:v>
                </c:pt>
                <c:pt idx="223">
                  <c:v>2.22586786406</c:v>
                </c:pt>
                <c:pt idx="224">
                  <c:v>2.2358493343000001</c:v>
                </c:pt>
                <c:pt idx="225">
                  <c:v>2.2458308045500002</c:v>
                </c:pt>
                <c:pt idx="226">
                  <c:v>2.2558122747899998</c:v>
                </c:pt>
                <c:pt idx="227">
                  <c:v>2.2657937450299999</c:v>
                </c:pt>
                <c:pt idx="228">
                  <c:v>2.2757752152699999</c:v>
                </c:pt>
                <c:pt idx="229">
                  <c:v>2.28575668552</c:v>
                </c:pt>
                <c:pt idx="230">
                  <c:v>2.2957381557600001</c:v>
                </c:pt>
                <c:pt idx="231">
                  <c:v>2.3057196260000001</c:v>
                </c:pt>
              </c:numCache>
            </c:numRef>
          </c:cat>
          <c:val>
            <c:numRef>
              <c:f>'RULA february'!$B$2:$B$233</c:f>
              <c:numCache>
                <c:formatCode>General</c:formatCode>
                <c:ptCount val="232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  <c:pt idx="6">
                  <c:v>1</c:v>
                </c:pt>
                <c:pt idx="7">
                  <c:v>1</c:v>
                </c:pt>
                <c:pt idx="8">
                  <c:v>1</c:v>
                </c:pt>
                <c:pt idx="9">
                  <c:v>1</c:v>
                </c:pt>
                <c:pt idx="10">
                  <c:v>1</c:v>
                </c:pt>
                <c:pt idx="11">
                  <c:v>1</c:v>
                </c:pt>
                <c:pt idx="12">
                  <c:v>1</c:v>
                </c:pt>
                <c:pt idx="13">
                  <c:v>3</c:v>
                </c:pt>
                <c:pt idx="14">
                  <c:v>3</c:v>
                </c:pt>
                <c:pt idx="15">
                  <c:v>3</c:v>
                </c:pt>
                <c:pt idx="16">
                  <c:v>3</c:v>
                </c:pt>
                <c:pt idx="17">
                  <c:v>3</c:v>
                </c:pt>
                <c:pt idx="18">
                  <c:v>3</c:v>
                </c:pt>
                <c:pt idx="19">
                  <c:v>3</c:v>
                </c:pt>
                <c:pt idx="20">
                  <c:v>3</c:v>
                </c:pt>
                <c:pt idx="21">
                  <c:v>3</c:v>
                </c:pt>
                <c:pt idx="22">
                  <c:v>3</c:v>
                </c:pt>
                <c:pt idx="23">
                  <c:v>3</c:v>
                </c:pt>
                <c:pt idx="24">
                  <c:v>3</c:v>
                </c:pt>
                <c:pt idx="25">
                  <c:v>3</c:v>
                </c:pt>
                <c:pt idx="26">
                  <c:v>3</c:v>
                </c:pt>
                <c:pt idx="27">
                  <c:v>3</c:v>
                </c:pt>
                <c:pt idx="28">
                  <c:v>3</c:v>
                </c:pt>
                <c:pt idx="29">
                  <c:v>3</c:v>
                </c:pt>
                <c:pt idx="30">
                  <c:v>3</c:v>
                </c:pt>
                <c:pt idx="31">
                  <c:v>3</c:v>
                </c:pt>
                <c:pt idx="32">
                  <c:v>3</c:v>
                </c:pt>
                <c:pt idx="33">
                  <c:v>3</c:v>
                </c:pt>
                <c:pt idx="34">
                  <c:v>3</c:v>
                </c:pt>
                <c:pt idx="35">
                  <c:v>3</c:v>
                </c:pt>
                <c:pt idx="36">
                  <c:v>3</c:v>
                </c:pt>
                <c:pt idx="37">
                  <c:v>3</c:v>
                </c:pt>
                <c:pt idx="38">
                  <c:v>3</c:v>
                </c:pt>
                <c:pt idx="39">
                  <c:v>3</c:v>
                </c:pt>
                <c:pt idx="40">
                  <c:v>3</c:v>
                </c:pt>
                <c:pt idx="41">
                  <c:v>3</c:v>
                </c:pt>
                <c:pt idx="42">
                  <c:v>3</c:v>
                </c:pt>
                <c:pt idx="43">
                  <c:v>3</c:v>
                </c:pt>
                <c:pt idx="44">
                  <c:v>3</c:v>
                </c:pt>
                <c:pt idx="45">
                  <c:v>3</c:v>
                </c:pt>
                <c:pt idx="46">
                  <c:v>3</c:v>
                </c:pt>
                <c:pt idx="47">
                  <c:v>3</c:v>
                </c:pt>
                <c:pt idx="48">
                  <c:v>3</c:v>
                </c:pt>
                <c:pt idx="49">
                  <c:v>3</c:v>
                </c:pt>
                <c:pt idx="50">
                  <c:v>3</c:v>
                </c:pt>
                <c:pt idx="51">
                  <c:v>3</c:v>
                </c:pt>
                <c:pt idx="52">
                  <c:v>3</c:v>
                </c:pt>
                <c:pt idx="53">
                  <c:v>3</c:v>
                </c:pt>
                <c:pt idx="54">
                  <c:v>3</c:v>
                </c:pt>
                <c:pt idx="55">
                  <c:v>3</c:v>
                </c:pt>
                <c:pt idx="56">
                  <c:v>3</c:v>
                </c:pt>
                <c:pt idx="57">
                  <c:v>3</c:v>
                </c:pt>
                <c:pt idx="58">
                  <c:v>3</c:v>
                </c:pt>
                <c:pt idx="59">
                  <c:v>3</c:v>
                </c:pt>
                <c:pt idx="60">
                  <c:v>4</c:v>
                </c:pt>
                <c:pt idx="61">
                  <c:v>4</c:v>
                </c:pt>
                <c:pt idx="62">
                  <c:v>4</c:v>
                </c:pt>
                <c:pt idx="63">
                  <c:v>4</c:v>
                </c:pt>
                <c:pt idx="64">
                  <c:v>4</c:v>
                </c:pt>
                <c:pt idx="65">
                  <c:v>4</c:v>
                </c:pt>
                <c:pt idx="66">
                  <c:v>4</c:v>
                </c:pt>
                <c:pt idx="67">
                  <c:v>4</c:v>
                </c:pt>
                <c:pt idx="68">
                  <c:v>3</c:v>
                </c:pt>
                <c:pt idx="69">
                  <c:v>3</c:v>
                </c:pt>
                <c:pt idx="70">
                  <c:v>3</c:v>
                </c:pt>
                <c:pt idx="71">
                  <c:v>3</c:v>
                </c:pt>
                <c:pt idx="72">
                  <c:v>3</c:v>
                </c:pt>
                <c:pt idx="73">
                  <c:v>3</c:v>
                </c:pt>
                <c:pt idx="74">
                  <c:v>3</c:v>
                </c:pt>
                <c:pt idx="75">
                  <c:v>3</c:v>
                </c:pt>
                <c:pt idx="76">
                  <c:v>4</c:v>
                </c:pt>
                <c:pt idx="77">
                  <c:v>4</c:v>
                </c:pt>
                <c:pt idx="78">
                  <c:v>4</c:v>
                </c:pt>
                <c:pt idx="79">
                  <c:v>4</c:v>
                </c:pt>
                <c:pt idx="80">
                  <c:v>4</c:v>
                </c:pt>
                <c:pt idx="81">
                  <c:v>4</c:v>
                </c:pt>
                <c:pt idx="82">
                  <c:v>4</c:v>
                </c:pt>
                <c:pt idx="83">
                  <c:v>4</c:v>
                </c:pt>
                <c:pt idx="84">
                  <c:v>4</c:v>
                </c:pt>
                <c:pt idx="85">
                  <c:v>4</c:v>
                </c:pt>
                <c:pt idx="86">
                  <c:v>4</c:v>
                </c:pt>
                <c:pt idx="87">
                  <c:v>4</c:v>
                </c:pt>
                <c:pt idx="88">
                  <c:v>4</c:v>
                </c:pt>
                <c:pt idx="89">
                  <c:v>4</c:v>
                </c:pt>
                <c:pt idx="90">
                  <c:v>4</c:v>
                </c:pt>
                <c:pt idx="91">
                  <c:v>4</c:v>
                </c:pt>
                <c:pt idx="92">
                  <c:v>4</c:v>
                </c:pt>
                <c:pt idx="93">
                  <c:v>4</c:v>
                </c:pt>
                <c:pt idx="94">
                  <c:v>4</c:v>
                </c:pt>
                <c:pt idx="95">
                  <c:v>4</c:v>
                </c:pt>
                <c:pt idx="96">
                  <c:v>4</c:v>
                </c:pt>
                <c:pt idx="97">
                  <c:v>4</c:v>
                </c:pt>
                <c:pt idx="98">
                  <c:v>4</c:v>
                </c:pt>
                <c:pt idx="99">
                  <c:v>4</c:v>
                </c:pt>
                <c:pt idx="100">
                  <c:v>4</c:v>
                </c:pt>
                <c:pt idx="101">
                  <c:v>4</c:v>
                </c:pt>
                <c:pt idx="102">
                  <c:v>4</c:v>
                </c:pt>
                <c:pt idx="103">
                  <c:v>4</c:v>
                </c:pt>
                <c:pt idx="104">
                  <c:v>4</c:v>
                </c:pt>
                <c:pt idx="105">
                  <c:v>4</c:v>
                </c:pt>
                <c:pt idx="106">
                  <c:v>4</c:v>
                </c:pt>
                <c:pt idx="107">
                  <c:v>4</c:v>
                </c:pt>
                <c:pt idx="108">
                  <c:v>4</c:v>
                </c:pt>
                <c:pt idx="109">
                  <c:v>4</c:v>
                </c:pt>
                <c:pt idx="110">
                  <c:v>4</c:v>
                </c:pt>
                <c:pt idx="111">
                  <c:v>4</c:v>
                </c:pt>
                <c:pt idx="112">
                  <c:v>4</c:v>
                </c:pt>
                <c:pt idx="113">
                  <c:v>4</c:v>
                </c:pt>
                <c:pt idx="114">
                  <c:v>4</c:v>
                </c:pt>
                <c:pt idx="115">
                  <c:v>4</c:v>
                </c:pt>
                <c:pt idx="116">
                  <c:v>4</c:v>
                </c:pt>
                <c:pt idx="117">
                  <c:v>4</c:v>
                </c:pt>
                <c:pt idx="118">
                  <c:v>4</c:v>
                </c:pt>
                <c:pt idx="119">
                  <c:v>4</c:v>
                </c:pt>
                <c:pt idx="120">
                  <c:v>4</c:v>
                </c:pt>
                <c:pt idx="121">
                  <c:v>4</c:v>
                </c:pt>
                <c:pt idx="122">
                  <c:v>4</c:v>
                </c:pt>
                <c:pt idx="123">
                  <c:v>4</c:v>
                </c:pt>
                <c:pt idx="124">
                  <c:v>4</c:v>
                </c:pt>
                <c:pt idx="125">
                  <c:v>4</c:v>
                </c:pt>
                <c:pt idx="126">
                  <c:v>4</c:v>
                </c:pt>
                <c:pt idx="127">
                  <c:v>4</c:v>
                </c:pt>
                <c:pt idx="128">
                  <c:v>4</c:v>
                </c:pt>
                <c:pt idx="129">
                  <c:v>4</c:v>
                </c:pt>
                <c:pt idx="130">
                  <c:v>4</c:v>
                </c:pt>
                <c:pt idx="131">
                  <c:v>4</c:v>
                </c:pt>
                <c:pt idx="132">
                  <c:v>4</c:v>
                </c:pt>
                <c:pt idx="133">
                  <c:v>4</c:v>
                </c:pt>
                <c:pt idx="134">
                  <c:v>4</c:v>
                </c:pt>
                <c:pt idx="135">
                  <c:v>4</c:v>
                </c:pt>
                <c:pt idx="136">
                  <c:v>4</c:v>
                </c:pt>
                <c:pt idx="137">
                  <c:v>4</c:v>
                </c:pt>
                <c:pt idx="138">
                  <c:v>4</c:v>
                </c:pt>
                <c:pt idx="139">
                  <c:v>4</c:v>
                </c:pt>
                <c:pt idx="140">
                  <c:v>4</c:v>
                </c:pt>
                <c:pt idx="141">
                  <c:v>4</c:v>
                </c:pt>
                <c:pt idx="142">
                  <c:v>4</c:v>
                </c:pt>
                <c:pt idx="143">
                  <c:v>4</c:v>
                </c:pt>
                <c:pt idx="144">
                  <c:v>4</c:v>
                </c:pt>
                <c:pt idx="145">
                  <c:v>4</c:v>
                </c:pt>
                <c:pt idx="146">
                  <c:v>4</c:v>
                </c:pt>
                <c:pt idx="147">
                  <c:v>4</c:v>
                </c:pt>
                <c:pt idx="148">
                  <c:v>4</c:v>
                </c:pt>
                <c:pt idx="149">
                  <c:v>4</c:v>
                </c:pt>
                <c:pt idx="150">
                  <c:v>4</c:v>
                </c:pt>
                <c:pt idx="151">
                  <c:v>4</c:v>
                </c:pt>
                <c:pt idx="152">
                  <c:v>4</c:v>
                </c:pt>
                <c:pt idx="153">
                  <c:v>4</c:v>
                </c:pt>
                <c:pt idx="154">
                  <c:v>4</c:v>
                </c:pt>
                <c:pt idx="155">
                  <c:v>4</c:v>
                </c:pt>
                <c:pt idx="156">
                  <c:v>4</c:v>
                </c:pt>
                <c:pt idx="157">
                  <c:v>4</c:v>
                </c:pt>
                <c:pt idx="158">
                  <c:v>4</c:v>
                </c:pt>
                <c:pt idx="159">
                  <c:v>4</c:v>
                </c:pt>
                <c:pt idx="160">
                  <c:v>4</c:v>
                </c:pt>
                <c:pt idx="161">
                  <c:v>4</c:v>
                </c:pt>
                <c:pt idx="162">
                  <c:v>4</c:v>
                </c:pt>
                <c:pt idx="163">
                  <c:v>4</c:v>
                </c:pt>
                <c:pt idx="164">
                  <c:v>4</c:v>
                </c:pt>
                <c:pt idx="165">
                  <c:v>4</c:v>
                </c:pt>
                <c:pt idx="166">
                  <c:v>4</c:v>
                </c:pt>
                <c:pt idx="167">
                  <c:v>4</c:v>
                </c:pt>
                <c:pt idx="168">
                  <c:v>4</c:v>
                </c:pt>
                <c:pt idx="169">
                  <c:v>4</c:v>
                </c:pt>
                <c:pt idx="170">
                  <c:v>4</c:v>
                </c:pt>
                <c:pt idx="171">
                  <c:v>4</c:v>
                </c:pt>
                <c:pt idx="172">
                  <c:v>4</c:v>
                </c:pt>
                <c:pt idx="173">
                  <c:v>4</c:v>
                </c:pt>
                <c:pt idx="174">
                  <c:v>4</c:v>
                </c:pt>
                <c:pt idx="175">
                  <c:v>4</c:v>
                </c:pt>
                <c:pt idx="176">
                  <c:v>4</c:v>
                </c:pt>
                <c:pt idx="177">
                  <c:v>4</c:v>
                </c:pt>
                <c:pt idx="178">
                  <c:v>4</c:v>
                </c:pt>
                <c:pt idx="179">
                  <c:v>4</c:v>
                </c:pt>
                <c:pt idx="180">
                  <c:v>4</c:v>
                </c:pt>
                <c:pt idx="181">
                  <c:v>4</c:v>
                </c:pt>
                <c:pt idx="182">
                  <c:v>4</c:v>
                </c:pt>
                <c:pt idx="183">
                  <c:v>4</c:v>
                </c:pt>
                <c:pt idx="184">
                  <c:v>4</c:v>
                </c:pt>
                <c:pt idx="185">
                  <c:v>4</c:v>
                </c:pt>
                <c:pt idx="186">
                  <c:v>4</c:v>
                </c:pt>
                <c:pt idx="187">
                  <c:v>4</c:v>
                </c:pt>
                <c:pt idx="188">
                  <c:v>4</c:v>
                </c:pt>
                <c:pt idx="189">
                  <c:v>4</c:v>
                </c:pt>
                <c:pt idx="190">
                  <c:v>4</c:v>
                </c:pt>
                <c:pt idx="191">
                  <c:v>4</c:v>
                </c:pt>
                <c:pt idx="192">
                  <c:v>4</c:v>
                </c:pt>
                <c:pt idx="193">
                  <c:v>4</c:v>
                </c:pt>
                <c:pt idx="194">
                  <c:v>4</c:v>
                </c:pt>
                <c:pt idx="195">
                  <c:v>4</c:v>
                </c:pt>
                <c:pt idx="196">
                  <c:v>4</c:v>
                </c:pt>
                <c:pt idx="197">
                  <c:v>4</c:v>
                </c:pt>
                <c:pt idx="198">
                  <c:v>4</c:v>
                </c:pt>
                <c:pt idx="199">
                  <c:v>4</c:v>
                </c:pt>
                <c:pt idx="200">
                  <c:v>4</c:v>
                </c:pt>
                <c:pt idx="201">
                  <c:v>4</c:v>
                </c:pt>
                <c:pt idx="202">
                  <c:v>5</c:v>
                </c:pt>
                <c:pt idx="203">
                  <c:v>5</c:v>
                </c:pt>
                <c:pt idx="204">
                  <c:v>5</c:v>
                </c:pt>
                <c:pt idx="205">
                  <c:v>5</c:v>
                </c:pt>
                <c:pt idx="206">
                  <c:v>5</c:v>
                </c:pt>
                <c:pt idx="207">
                  <c:v>5</c:v>
                </c:pt>
                <c:pt idx="208">
                  <c:v>5</c:v>
                </c:pt>
                <c:pt idx="209">
                  <c:v>5</c:v>
                </c:pt>
                <c:pt idx="210">
                  <c:v>5</c:v>
                </c:pt>
                <c:pt idx="211">
                  <c:v>5</c:v>
                </c:pt>
                <c:pt idx="212">
                  <c:v>5</c:v>
                </c:pt>
                <c:pt idx="213">
                  <c:v>5</c:v>
                </c:pt>
                <c:pt idx="214">
                  <c:v>5</c:v>
                </c:pt>
                <c:pt idx="215">
                  <c:v>5</c:v>
                </c:pt>
                <c:pt idx="216">
                  <c:v>5</c:v>
                </c:pt>
                <c:pt idx="217">
                  <c:v>5</c:v>
                </c:pt>
                <c:pt idx="218">
                  <c:v>5</c:v>
                </c:pt>
                <c:pt idx="219">
                  <c:v>5</c:v>
                </c:pt>
                <c:pt idx="220">
                  <c:v>5</c:v>
                </c:pt>
                <c:pt idx="221">
                  <c:v>5</c:v>
                </c:pt>
                <c:pt idx="222">
                  <c:v>5</c:v>
                </c:pt>
                <c:pt idx="223">
                  <c:v>5</c:v>
                </c:pt>
                <c:pt idx="224">
                  <c:v>5</c:v>
                </c:pt>
                <c:pt idx="225">
                  <c:v>4</c:v>
                </c:pt>
                <c:pt idx="226">
                  <c:v>4</c:v>
                </c:pt>
                <c:pt idx="227">
                  <c:v>4</c:v>
                </c:pt>
                <c:pt idx="228">
                  <c:v>4</c:v>
                </c:pt>
                <c:pt idx="229">
                  <c:v>4</c:v>
                </c:pt>
                <c:pt idx="230">
                  <c:v>4</c:v>
                </c:pt>
                <c:pt idx="231">
                  <c:v>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305A-459F-AD6C-FE33FCA9F21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036819104"/>
        <c:axId val="1129468816"/>
      </c:lineChart>
      <c:catAx>
        <c:axId val="1036819104"/>
        <c:scaling>
          <c:orientation val="minMax"/>
        </c:scaling>
        <c:delete val="0"/>
        <c:axPos val="b"/>
        <c:numFmt formatCode="#,##0.0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v-SE"/>
          </a:p>
        </c:txPr>
        <c:crossAx val="1129468816"/>
        <c:crosses val="autoZero"/>
        <c:auto val="1"/>
        <c:lblAlgn val="ctr"/>
        <c:lblOffset val="100"/>
        <c:tickLblSkip val="9"/>
        <c:tickMarkSkip val="1"/>
        <c:noMultiLvlLbl val="0"/>
      </c:catAx>
      <c:valAx>
        <c:axId val="1129468816"/>
        <c:scaling>
          <c:orientation val="minMax"/>
          <c:max val="7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v-SE"/>
          </a:p>
        </c:txPr>
        <c:crossAx val="10368191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sv-S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8E06C24-44C2-B1B4-76B8-2C31AD2168C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BC231CB-503D-A98B-5577-CF2B8E62609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6329E6-24E5-4C24-B4E1-9107AF3E2B63}" type="datetimeFigureOut">
              <a:rPr lang="en-SE" smtClean="0"/>
              <a:t>02/17/2025</a:t>
            </a:fld>
            <a:endParaRPr lang="en-S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22B86B-B931-6DE2-9448-091C2FDD516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GB"/>
              <a:t>Estela Perez Luque - DHM2022 - 30 Aug 2022</a:t>
            </a:r>
            <a:endParaRPr lang="en-S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25027B-1BE7-BD68-A88C-F31B95F7A21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1DFCC4-EA3E-42E7-8AA6-50E8138B7606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4655433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jpeg>
</file>

<file path=ppt/media/image6.png>
</file>

<file path=ppt/media/image7.png>
</file>

<file path=ppt/media/image8.svg>
</file>

<file path=ppt/media/image9.png>
</file>

<file path=ppt/media/media1.mp4>
</file>

<file path=ppt/media/media2.wmv>
</file>

<file path=ppt/media/media3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80709B-DB40-4180-8C96-54252041144E}" type="datetimeFigureOut">
              <a:rPr lang="en-GB" smtClean="0"/>
              <a:t>17/02/2025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GB"/>
              <a:t>Estela Perez Luque - DHM2022 - 30 Aug 2022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893C99-FAB9-4DA9-9C80-28BCFBB7F7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648818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baseline="0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B9FA45D-9A50-FE4F-B999-D6C8B363E0B7}" type="slidenum">
              <a:rPr kumimoji="0" lang="sv-SE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sv-S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65143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baseline="0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B9FA45D-9A50-FE4F-B999-D6C8B363E0B7}" type="slidenum">
              <a:rPr kumimoji="0" lang="sv-SE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sv-S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581347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baseline="0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B9FA45D-9A50-FE4F-B999-D6C8B363E0B7}" type="slidenum">
              <a:rPr kumimoji="0" lang="sv-SE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sv-S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82112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baseline="0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B9FA45D-9A50-FE4F-B999-D6C8B363E0B7}" type="slidenum">
              <a:rPr kumimoji="0" lang="sv-SE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sv-S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090678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baseline="0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B9FA45D-9A50-FE4F-B999-D6C8B363E0B7}" type="slidenum">
              <a:rPr kumimoji="0" lang="sv-SE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sv-S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086024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baseline="0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B9FA45D-9A50-FE4F-B999-D6C8B363E0B7}" type="slidenum">
              <a:rPr kumimoji="0" lang="sv-SE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sv-S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722658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baseline="0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B9FA45D-9A50-FE4F-B999-D6C8B363E0B7}" type="slidenum">
              <a:rPr kumimoji="0" lang="sv-SE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sv-S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20053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baseline="0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B9FA45D-9A50-FE4F-B999-D6C8B363E0B7}" type="slidenum">
              <a:rPr kumimoji="0" lang="sv-SE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sv-S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718842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baseline="0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B9FA45D-9A50-FE4F-B999-D6C8B363E0B7}" type="slidenum">
              <a:rPr kumimoji="0" lang="sv-SE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sv-S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449791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5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5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tshållare för bild 6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</p:spPr>
        <p:txBody>
          <a:bodyPr tIns="108000" rIns="2268000" anchor="ctr"/>
          <a:lstStyle>
            <a:lvl1pPr marL="0" indent="0" algn="r">
              <a:buNone/>
              <a:defRPr i="1" baseline="0">
                <a:latin typeface="+mn-lt"/>
              </a:defRPr>
            </a:lvl1pPr>
          </a:lstStyle>
          <a:p>
            <a:r>
              <a:rPr lang="en-GB" noProof="0" dirty="0"/>
              <a:t>&lt;&lt; Click icon to insert </a:t>
            </a:r>
            <a:br>
              <a:rPr lang="en-GB" noProof="0" dirty="0"/>
            </a:br>
            <a:r>
              <a:rPr lang="en-GB" noProof="0" dirty="0"/>
              <a:t>background picture </a:t>
            </a:r>
          </a:p>
        </p:txBody>
      </p:sp>
      <p:sp>
        <p:nvSpPr>
          <p:cNvPr id="8" name="Rubrik 1"/>
          <p:cNvSpPr>
            <a:spLocks noGrp="1"/>
          </p:cNvSpPr>
          <p:nvPr>
            <p:ph type="title" hasCustomPrompt="1"/>
          </p:nvPr>
        </p:nvSpPr>
        <p:spPr>
          <a:xfrm>
            <a:off x="604800" y="1597582"/>
            <a:ext cx="5120092" cy="3504510"/>
          </a:xfrm>
          <a:prstGeom prst="rect">
            <a:avLst/>
          </a:prstGeom>
        </p:spPr>
        <p:txBody>
          <a:bodyPr wrap="square"/>
          <a:lstStyle>
            <a:lvl1pPr>
              <a:defRPr sz="6804" baseline="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r>
              <a:rPr lang="en-GB" noProof="0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5728809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41E4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41E4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3C6E6-4335-4428-AB21-BBACF8148F3A}" type="slidenum">
              <a:rPr lang="en-US" smtClean="0">
                <a:solidFill>
                  <a:srgbClr val="041E42"/>
                </a:solidFill>
              </a:rPr>
              <a:pPr/>
              <a:t>‹#›</a:t>
            </a:fld>
            <a:endParaRPr lang="en-US" dirty="0">
              <a:solidFill>
                <a:srgbClr val="041E42"/>
              </a:solidFill>
            </a:endParaRPr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-135898"/>
            <a:ext cx="876843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800" b="1" dirty="0">
                <a:solidFill>
                  <a:srgbClr val="041E42"/>
                </a:solidFill>
              </a:rPr>
              <a:t>Title and Content</a:t>
            </a:r>
          </a:p>
        </p:txBody>
      </p:sp>
      <p:pic>
        <p:nvPicPr>
          <p:cNvPr id="8" name="ScaniaSymbol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391926" y="261969"/>
            <a:ext cx="595533" cy="538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9239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5937" y="1787096"/>
            <a:ext cx="3487103" cy="4162854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spcBef>
                <a:spcPts val="500"/>
              </a:spcBef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41E4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41E4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3C6E6-4335-4428-AB21-BBACF8148F3A}" type="slidenum">
              <a:rPr lang="en-US" smtClean="0">
                <a:solidFill>
                  <a:srgbClr val="041E42"/>
                </a:solidFill>
              </a:rPr>
              <a:pPr/>
              <a:t>‹#›</a:t>
            </a:fld>
            <a:endParaRPr lang="en-US" dirty="0">
              <a:solidFill>
                <a:srgbClr val="041E42"/>
              </a:solidFill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3" hasCustomPrompt="1"/>
          </p:nvPr>
        </p:nvSpPr>
        <p:spPr>
          <a:xfrm>
            <a:off x="4348163" y="1787096"/>
            <a:ext cx="3487103" cy="4162854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spcBef>
                <a:spcPts val="500"/>
              </a:spcBef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4" hasCustomPrompt="1"/>
          </p:nvPr>
        </p:nvSpPr>
        <p:spPr>
          <a:xfrm>
            <a:off x="8180389" y="1787096"/>
            <a:ext cx="3487103" cy="4162854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spcBef>
                <a:spcPts val="500"/>
              </a:spcBef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-135898"/>
            <a:ext cx="732573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800" b="1" dirty="0">
                <a:solidFill>
                  <a:srgbClr val="041E42"/>
                </a:solidFill>
              </a:rPr>
              <a:t>Three Content</a:t>
            </a:r>
          </a:p>
        </p:txBody>
      </p:sp>
      <p:pic>
        <p:nvPicPr>
          <p:cNvPr id="10" name="ScaniaSymbol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391926" y="261969"/>
            <a:ext cx="595533" cy="538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5296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41E42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41E4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3C6E6-4335-4428-AB21-BBACF8148F3A}" type="slidenum">
              <a:rPr lang="en-US" smtClean="0">
                <a:solidFill>
                  <a:srgbClr val="041E42"/>
                </a:solidFill>
              </a:rPr>
              <a:pPr/>
              <a:t>‹#›</a:t>
            </a:fld>
            <a:endParaRPr lang="en-US" dirty="0">
              <a:solidFill>
                <a:srgbClr val="041E42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-135898"/>
            <a:ext cx="282129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800" b="1" dirty="0">
                <a:solidFill>
                  <a:srgbClr val="041E42"/>
                </a:solidFill>
              </a:rPr>
              <a:t>Blank</a:t>
            </a:r>
          </a:p>
        </p:txBody>
      </p:sp>
      <p:pic>
        <p:nvPicPr>
          <p:cNvPr id="6" name="ScaniaSymbol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391926" y="261969"/>
            <a:ext cx="595533" cy="538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6930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5937" y="1787096"/>
            <a:ext cx="3492501" cy="4160344"/>
          </a:xfrm>
        </p:spPr>
        <p:txBody>
          <a:bodyPr/>
          <a:lstStyle/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41E4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41E4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3C6E6-4335-4428-AB21-BBACF8148F3A}" type="slidenum">
              <a:rPr lang="en-US" smtClean="0">
                <a:solidFill>
                  <a:srgbClr val="041E42"/>
                </a:solidFill>
              </a:rPr>
              <a:pPr/>
              <a:t>‹#›</a:t>
            </a:fld>
            <a:endParaRPr lang="en-US" dirty="0">
              <a:solidFill>
                <a:srgbClr val="041E42"/>
              </a:solidFill>
            </a:endParaRP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 hasCustomPrompt="1"/>
          </p:nvPr>
        </p:nvSpPr>
        <p:spPr>
          <a:xfrm>
            <a:off x="4348163" y="1773239"/>
            <a:ext cx="7327900" cy="4176712"/>
          </a:xfrm>
          <a:solidFill>
            <a:schemeClr val="accent3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sv-SE" dirty="0"/>
              <a:t>Click to add picture or use an </a:t>
            </a:r>
            <a:r>
              <a:rPr lang="en-US" dirty="0"/>
              <a:t>image from Scania Image Bank</a:t>
            </a:r>
            <a:endParaRPr lang="sv-SE" dirty="0"/>
          </a:p>
        </p:txBody>
      </p:sp>
      <p:sp>
        <p:nvSpPr>
          <p:cNvPr id="11" name="TextBox 10"/>
          <p:cNvSpPr txBox="1"/>
          <p:nvPr/>
        </p:nvSpPr>
        <p:spPr>
          <a:xfrm>
            <a:off x="0" y="-135898"/>
            <a:ext cx="545021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800" b="1" dirty="0">
                <a:solidFill>
                  <a:srgbClr val="041E42"/>
                </a:solidFill>
              </a:rPr>
              <a:t>One Image</a:t>
            </a:r>
          </a:p>
        </p:txBody>
      </p:sp>
      <p:pic>
        <p:nvPicPr>
          <p:cNvPr id="9" name="ScaniaSymbol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391926" y="261969"/>
            <a:ext cx="595533" cy="538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928520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5937" y="1787096"/>
            <a:ext cx="3492501" cy="4160344"/>
          </a:xfrm>
        </p:spPr>
        <p:txBody>
          <a:bodyPr/>
          <a:lstStyle/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41E4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41E4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3C6E6-4335-4428-AB21-BBACF8148F3A}" type="slidenum">
              <a:rPr lang="en-US" smtClean="0">
                <a:solidFill>
                  <a:srgbClr val="041E42"/>
                </a:solidFill>
              </a:rPr>
              <a:pPr/>
              <a:t>‹#›</a:t>
            </a:fld>
            <a:endParaRPr lang="en-US" dirty="0">
              <a:solidFill>
                <a:srgbClr val="041E42"/>
              </a:solidFill>
            </a:endParaRP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 hasCustomPrompt="1"/>
          </p:nvPr>
        </p:nvSpPr>
        <p:spPr>
          <a:xfrm>
            <a:off x="4348163" y="1773239"/>
            <a:ext cx="3495675" cy="4176712"/>
          </a:xfrm>
          <a:solidFill>
            <a:schemeClr val="accent3"/>
          </a:solidFill>
        </p:spPr>
        <p:txBody>
          <a:bodyPr lIns="360000" rIns="360000" anchor="ctr">
            <a:norm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sv-SE" dirty="0"/>
              <a:t>Click to add picture or use an </a:t>
            </a:r>
            <a:r>
              <a:rPr lang="en-US" dirty="0"/>
              <a:t>image from Scania Image Bank</a:t>
            </a:r>
            <a:endParaRPr lang="sv-SE" dirty="0"/>
          </a:p>
        </p:txBody>
      </p:sp>
      <p:sp>
        <p:nvSpPr>
          <p:cNvPr id="11" name="Picture Placeholder 9"/>
          <p:cNvSpPr>
            <a:spLocks noGrp="1"/>
          </p:cNvSpPr>
          <p:nvPr>
            <p:ph type="pic" sz="quarter" idx="14" hasCustomPrompt="1"/>
          </p:nvPr>
        </p:nvSpPr>
        <p:spPr>
          <a:xfrm>
            <a:off x="8180386" y="1773239"/>
            <a:ext cx="3495675" cy="4176712"/>
          </a:xfrm>
          <a:solidFill>
            <a:schemeClr val="accent3"/>
          </a:solidFill>
        </p:spPr>
        <p:txBody>
          <a:bodyPr lIns="360000" rIns="360000" anchor="ctr">
            <a:norm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sv-SE" dirty="0"/>
              <a:t>Click to add picture or use an </a:t>
            </a:r>
            <a:r>
              <a:rPr lang="en-US" dirty="0"/>
              <a:t>image from Scania Image Bank</a:t>
            </a:r>
            <a:endParaRPr lang="sv-SE" dirty="0"/>
          </a:p>
        </p:txBody>
      </p:sp>
      <p:sp>
        <p:nvSpPr>
          <p:cNvPr id="13" name="TextBox 12"/>
          <p:cNvSpPr txBox="1"/>
          <p:nvPr/>
        </p:nvSpPr>
        <p:spPr>
          <a:xfrm>
            <a:off x="0" y="-135898"/>
            <a:ext cx="612347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800" b="1" dirty="0">
                <a:solidFill>
                  <a:srgbClr val="041E42"/>
                </a:solidFill>
              </a:rPr>
              <a:t>Two Images</a:t>
            </a:r>
          </a:p>
        </p:txBody>
      </p:sp>
      <p:pic>
        <p:nvPicPr>
          <p:cNvPr id="12" name="ScaniaSymbol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391926" y="261969"/>
            <a:ext cx="595533" cy="538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41178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5937" y="4042611"/>
            <a:ext cx="3492501" cy="1907339"/>
          </a:xfrm>
        </p:spPr>
        <p:txBody>
          <a:bodyPr/>
          <a:lstStyle/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41E4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41E4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3C6E6-4335-4428-AB21-BBACF8148F3A}" type="slidenum">
              <a:rPr lang="en-US" smtClean="0">
                <a:solidFill>
                  <a:srgbClr val="041E42"/>
                </a:solidFill>
              </a:rPr>
              <a:pPr/>
              <a:t>‹#›</a:t>
            </a:fld>
            <a:endParaRPr lang="en-US" dirty="0">
              <a:solidFill>
                <a:srgbClr val="041E42"/>
              </a:solidFill>
            </a:endParaRP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 hasCustomPrompt="1"/>
          </p:nvPr>
        </p:nvSpPr>
        <p:spPr>
          <a:xfrm>
            <a:off x="512763" y="1773239"/>
            <a:ext cx="3495675" cy="1987490"/>
          </a:xfrm>
          <a:solidFill>
            <a:schemeClr val="accent3"/>
          </a:solidFill>
        </p:spPr>
        <p:txBody>
          <a:bodyPr lIns="360000" rIns="360000" anchor="ctr">
            <a:norm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sv-SE" dirty="0"/>
              <a:t>Click to add picture or use an </a:t>
            </a:r>
            <a:r>
              <a:rPr lang="en-US" dirty="0"/>
              <a:t>image from Scania Image Bank</a:t>
            </a:r>
            <a:endParaRPr lang="sv-SE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4349748" y="4042611"/>
            <a:ext cx="3492501" cy="1907339"/>
          </a:xfrm>
        </p:spPr>
        <p:txBody>
          <a:bodyPr/>
          <a:lstStyle/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Picture Placeholder 9"/>
          <p:cNvSpPr>
            <a:spLocks noGrp="1"/>
          </p:cNvSpPr>
          <p:nvPr>
            <p:ph type="pic" sz="quarter" idx="16" hasCustomPrompt="1"/>
          </p:nvPr>
        </p:nvSpPr>
        <p:spPr>
          <a:xfrm>
            <a:off x="4346574" y="1773239"/>
            <a:ext cx="3495675" cy="1987490"/>
          </a:xfrm>
          <a:solidFill>
            <a:schemeClr val="accent3"/>
          </a:solidFill>
        </p:spPr>
        <p:txBody>
          <a:bodyPr lIns="360000" rIns="360000"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000"/>
            </a:lvl1pPr>
          </a:lstStyle>
          <a:p>
            <a:r>
              <a:rPr lang="sv-SE" dirty="0"/>
              <a:t>Click to add picture or use an </a:t>
            </a:r>
            <a:r>
              <a:rPr lang="en-US" dirty="0"/>
              <a:t>image from Scania Image Bank</a:t>
            </a:r>
            <a:endParaRPr lang="sv-SE" dirty="0"/>
          </a:p>
        </p:txBody>
      </p:sp>
      <p:sp>
        <p:nvSpPr>
          <p:cNvPr id="14" name="Content Placeholder 2"/>
          <p:cNvSpPr>
            <a:spLocks noGrp="1"/>
          </p:cNvSpPr>
          <p:nvPr>
            <p:ph idx="17" hasCustomPrompt="1"/>
          </p:nvPr>
        </p:nvSpPr>
        <p:spPr>
          <a:xfrm>
            <a:off x="8183559" y="4042611"/>
            <a:ext cx="3492501" cy="1907339"/>
          </a:xfrm>
        </p:spPr>
        <p:txBody>
          <a:bodyPr/>
          <a:lstStyle/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Picture Placeholder 9"/>
          <p:cNvSpPr>
            <a:spLocks noGrp="1"/>
          </p:cNvSpPr>
          <p:nvPr>
            <p:ph type="pic" sz="quarter" idx="18" hasCustomPrompt="1"/>
          </p:nvPr>
        </p:nvSpPr>
        <p:spPr>
          <a:xfrm>
            <a:off x="8180385" y="1773239"/>
            <a:ext cx="3495675" cy="1987490"/>
          </a:xfrm>
          <a:solidFill>
            <a:schemeClr val="accent3"/>
          </a:solidFill>
        </p:spPr>
        <p:txBody>
          <a:bodyPr lIns="360000" rIns="360000"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000"/>
            </a:lvl1pPr>
          </a:lstStyle>
          <a:p>
            <a:r>
              <a:rPr lang="sv-SE" dirty="0"/>
              <a:t>Click to add picture or use an </a:t>
            </a:r>
            <a:r>
              <a:rPr lang="en-US" dirty="0"/>
              <a:t>image from Scania Image Bank</a:t>
            </a:r>
            <a:endParaRPr lang="sv-SE" dirty="0"/>
          </a:p>
        </p:txBody>
      </p:sp>
      <p:sp>
        <p:nvSpPr>
          <p:cNvPr id="17" name="TextBox 16"/>
          <p:cNvSpPr txBox="1"/>
          <p:nvPr/>
        </p:nvSpPr>
        <p:spPr>
          <a:xfrm>
            <a:off x="0" y="-135898"/>
            <a:ext cx="690895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800" b="1" dirty="0">
                <a:solidFill>
                  <a:srgbClr val="041E42"/>
                </a:solidFill>
              </a:rPr>
              <a:t>Three Images</a:t>
            </a:r>
          </a:p>
        </p:txBody>
      </p:sp>
      <p:pic>
        <p:nvPicPr>
          <p:cNvPr id="16" name="ScaniaSymbol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391926" y="261969"/>
            <a:ext cx="595533" cy="538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2352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hapter Divider - 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15938" y="1120654"/>
            <a:ext cx="10152062" cy="2310064"/>
          </a:xfrm>
        </p:spPr>
        <p:txBody>
          <a:bodyPr anchor="b"/>
          <a:lstStyle>
            <a:lvl1pPr algn="l">
              <a:defRPr sz="6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15939" y="3485722"/>
            <a:ext cx="10152062" cy="1075642"/>
          </a:xfrm>
        </p:spPr>
        <p:txBody>
          <a:bodyPr anchor="t">
            <a:noAutofit/>
          </a:bodyPr>
          <a:lstStyle>
            <a:lvl1pPr marL="0" indent="0" algn="l">
              <a:buNone/>
              <a:defRPr sz="1500">
                <a:solidFill>
                  <a:schemeClr val="bg1"/>
                </a:solidFill>
                <a:latin typeface="Scania Office Headline" panose="00000505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-135898"/>
            <a:ext cx="1118896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800" b="1" dirty="0">
                <a:solidFill>
                  <a:srgbClr val="041E42"/>
                </a:solidFill>
              </a:rPr>
              <a:t>Chapter Divider - Blue</a:t>
            </a:r>
          </a:p>
        </p:txBody>
      </p:sp>
      <p:pic>
        <p:nvPicPr>
          <p:cNvPr id="5" name="ScaniaSymbol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391926" y="261969"/>
            <a:ext cx="595533" cy="538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4631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hapter Divider - Grey">
    <p:bg>
      <p:bgPr>
        <a:solidFill>
          <a:srgbClr val="5356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15938" y="1120654"/>
            <a:ext cx="10152062" cy="2310064"/>
          </a:xfrm>
        </p:spPr>
        <p:txBody>
          <a:bodyPr anchor="b"/>
          <a:lstStyle>
            <a:lvl1pPr algn="l">
              <a:defRPr sz="6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15939" y="3485722"/>
            <a:ext cx="10152062" cy="1075642"/>
          </a:xfrm>
        </p:spPr>
        <p:txBody>
          <a:bodyPr anchor="t">
            <a:noAutofit/>
          </a:bodyPr>
          <a:lstStyle>
            <a:lvl1pPr marL="0" indent="0" algn="l">
              <a:buNone/>
              <a:defRPr sz="1500">
                <a:solidFill>
                  <a:schemeClr val="bg1"/>
                </a:solidFill>
                <a:latin typeface="Scania Office Headline" panose="00000505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-135898"/>
            <a:ext cx="1133324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800" b="1" dirty="0">
                <a:solidFill>
                  <a:srgbClr val="041E42"/>
                </a:solidFill>
              </a:rPr>
              <a:t>Chapter Divider - Grey</a:t>
            </a:r>
          </a:p>
        </p:txBody>
      </p:sp>
      <p:pic>
        <p:nvPicPr>
          <p:cNvPr id="5" name="ScaniaSymbol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391926" y="261969"/>
            <a:ext cx="595533" cy="538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23540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hapter Divider - Image">
    <p:bg>
      <p:bgPr>
        <a:solidFill>
          <a:srgbClr val="C8C9C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noFill/>
        </p:spPr>
        <p:txBody>
          <a:bodyPr tIns="180000">
            <a:normAutofit/>
          </a:bodyPr>
          <a:lstStyle>
            <a:lvl1pPr marL="0" indent="0" algn="ctr">
              <a:buNone/>
              <a:defRPr sz="1000" baseline="0"/>
            </a:lvl1pPr>
          </a:lstStyle>
          <a:p>
            <a:r>
              <a:rPr lang="en-US" dirty="0"/>
              <a:t>Select the image Placeholder and use an image from Scania Image Bank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15939" y="3485722"/>
            <a:ext cx="10152062" cy="1075642"/>
          </a:xfrm>
        </p:spPr>
        <p:txBody>
          <a:bodyPr anchor="t">
            <a:noAutofit/>
          </a:bodyPr>
          <a:lstStyle>
            <a:lvl1pPr marL="0" indent="0" algn="l">
              <a:buNone/>
              <a:defRPr sz="1500">
                <a:solidFill>
                  <a:schemeClr val="bg1"/>
                </a:solidFill>
                <a:latin typeface="Scania Office Headline" panose="00000505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15938" y="1120654"/>
            <a:ext cx="10152062" cy="2310064"/>
          </a:xfrm>
        </p:spPr>
        <p:txBody>
          <a:bodyPr anchor="b"/>
          <a:lstStyle>
            <a:lvl1pPr algn="l">
              <a:defRPr sz="6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8" name="ScaniaSymbol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391926" y="261969"/>
            <a:ext cx="595533" cy="53813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0" y="-135898"/>
            <a:ext cx="1205458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800" b="1" dirty="0">
                <a:solidFill>
                  <a:srgbClr val="041E42"/>
                </a:solidFill>
              </a:rPr>
              <a:t>Chapter Divider - Image</a:t>
            </a:r>
          </a:p>
        </p:txBody>
      </p:sp>
    </p:spTree>
    <p:extLst>
      <p:ext uri="{BB962C8B-B14F-4D97-AF65-F5344CB8AC3E}">
        <p14:creationId xmlns:p14="http://schemas.microsoft.com/office/powerpoint/2010/main" val="251101406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- 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183C6E6-4335-4428-AB21-BBACF8148F3A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008438" y="1412875"/>
            <a:ext cx="4175124" cy="2547233"/>
          </a:xfrm>
        </p:spPr>
        <p:txBody>
          <a:bodyPr anchor="b">
            <a:noAutofit/>
          </a:bodyPr>
          <a:lstStyle>
            <a:lvl1pPr marL="0" indent="0">
              <a:buNone/>
              <a:defRPr sz="2200" baseline="0">
                <a:solidFill>
                  <a:schemeClr val="bg1"/>
                </a:solidFill>
                <a:latin typeface="+mn-lt"/>
              </a:defRPr>
            </a:lvl1pPr>
            <a:lvl2pPr marL="268287" indent="0">
              <a:buNone/>
              <a:defRPr sz="1400"/>
            </a:lvl2pPr>
            <a:lvl3pPr marL="536575" indent="0">
              <a:buNone/>
              <a:defRPr sz="1400"/>
            </a:lvl3pPr>
            <a:lvl4pPr marL="893763" indent="0">
              <a:buNone/>
              <a:defRPr sz="1400"/>
            </a:lvl4pPr>
            <a:lvl5pPr marL="1258887" indent="0">
              <a:buNone/>
              <a:defRPr sz="1400"/>
            </a:lvl5pPr>
          </a:lstStyle>
          <a:p>
            <a:pPr lvl="0"/>
            <a:r>
              <a:rPr lang="en-US" dirty="0"/>
              <a:t>“Click to add quote, 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 id </a:t>
            </a:r>
            <a:r>
              <a:rPr lang="en-US" dirty="0" err="1"/>
              <a:t>purus</a:t>
            </a:r>
            <a:r>
              <a:rPr lang="en-US" dirty="0"/>
              <a:t> </a:t>
            </a:r>
            <a:r>
              <a:rPr lang="en-US" dirty="0" err="1"/>
              <a:t>elementum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.”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4008438" y="4118235"/>
            <a:ext cx="4175124" cy="584393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buNone/>
              <a:defRPr sz="1200">
                <a:solidFill>
                  <a:schemeClr val="bg1"/>
                </a:solidFill>
              </a:defRPr>
            </a:lvl1pPr>
            <a:lvl2pPr marL="268287" indent="0">
              <a:buNone/>
              <a:defRPr sz="1400"/>
            </a:lvl2pPr>
            <a:lvl3pPr marL="536575" indent="0">
              <a:buNone/>
              <a:defRPr sz="1400"/>
            </a:lvl3pPr>
            <a:lvl4pPr marL="893763" indent="0">
              <a:buNone/>
              <a:defRPr sz="1400"/>
            </a:lvl4pPr>
            <a:lvl5pPr marL="1258887" indent="0">
              <a:buNone/>
              <a:defRPr sz="1400"/>
            </a:lvl5pPr>
          </a:lstStyle>
          <a:p>
            <a:pPr lvl="0"/>
            <a:r>
              <a:rPr lang="en-US" dirty="0"/>
              <a:t>Click to add source of quotation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-135898"/>
            <a:ext cx="631583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800" b="1" dirty="0">
                <a:solidFill>
                  <a:srgbClr val="041E42"/>
                </a:solidFill>
              </a:rPr>
              <a:t>Quote - Blue</a:t>
            </a:r>
          </a:p>
        </p:txBody>
      </p:sp>
      <p:pic>
        <p:nvPicPr>
          <p:cNvPr id="11" name="ScaniaSymbol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391926" y="261969"/>
            <a:ext cx="595533" cy="538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97379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slide withou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ubrik 1"/>
          <p:cNvSpPr>
            <a:spLocks noGrp="1"/>
          </p:cNvSpPr>
          <p:nvPr>
            <p:ph type="title" hasCustomPrompt="1"/>
          </p:nvPr>
        </p:nvSpPr>
        <p:spPr>
          <a:xfrm>
            <a:off x="604800" y="1597582"/>
            <a:ext cx="5120092" cy="3504510"/>
          </a:xfrm>
          <a:prstGeom prst="rect">
            <a:avLst/>
          </a:prstGeom>
        </p:spPr>
        <p:txBody>
          <a:bodyPr wrap="square"/>
          <a:lstStyle>
            <a:lvl1pPr>
              <a:defRPr sz="6804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r>
              <a:rPr lang="en-GB" noProof="0" dirty="0"/>
              <a:t>Presentation Title</a:t>
            </a:r>
          </a:p>
        </p:txBody>
      </p:sp>
      <p:pic>
        <p:nvPicPr>
          <p:cNvPr id="4" name="Bildobjekt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3600" y="432000"/>
            <a:ext cx="864000" cy="864000"/>
          </a:xfrm>
          <a:prstGeom prst="rect">
            <a:avLst/>
          </a:prstGeom>
        </p:spPr>
      </p:pic>
      <p:cxnSp>
        <p:nvCxnSpPr>
          <p:cNvPr id="5" name="Rak 4"/>
          <p:cNvCxnSpPr/>
          <p:nvPr userDrawn="1"/>
        </p:nvCxnSpPr>
        <p:spPr>
          <a:xfrm>
            <a:off x="604800" y="6346992"/>
            <a:ext cx="1095984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Date Placeholder 4"/>
          <p:cNvSpPr>
            <a:spLocks noGrp="1"/>
          </p:cNvSpPr>
          <p:nvPr>
            <p:ph type="dt" sz="half" idx="10"/>
          </p:nvPr>
        </p:nvSpPr>
        <p:spPr>
          <a:xfrm>
            <a:off x="604801" y="6431828"/>
            <a:ext cx="821024" cy="163294"/>
          </a:xfrm>
        </p:spPr>
        <p:txBody>
          <a:bodyPr/>
          <a:lstStyle/>
          <a:p>
            <a:endParaRPr lang="sv-SE">
              <a:solidFill>
                <a:prstClr val="white"/>
              </a:solidFill>
            </a:endParaRPr>
          </a:p>
        </p:txBody>
      </p:sp>
      <p:sp>
        <p:nvSpPr>
          <p:cNvPr id="9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53453" y="6431828"/>
            <a:ext cx="6480000" cy="163294"/>
          </a:xfrm>
        </p:spPr>
        <p:txBody>
          <a:bodyPr/>
          <a:lstStyle/>
          <a:p>
            <a:endParaRPr lang="sv-SE" dirty="0">
              <a:solidFill>
                <a:prstClr val="white"/>
              </a:solidFill>
            </a:endParaRP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36640" y="6431828"/>
            <a:ext cx="1728000" cy="163294"/>
          </a:xfrm>
          <a:prstGeom prst="rect">
            <a:avLst/>
          </a:prstGeom>
        </p:spPr>
        <p:txBody>
          <a:bodyPr vert="horz" wrap="none" lIns="0" tIns="0" rIns="0" bIns="0" rtlCol="0" anchor="t"/>
          <a:lstStyle>
            <a:lvl1pPr algn="r">
              <a:defRPr sz="1087">
                <a:solidFill>
                  <a:schemeClr val="tx1"/>
                </a:solidFill>
              </a:defRPr>
            </a:lvl1pPr>
          </a:lstStyle>
          <a:p>
            <a:fld id="{6F67B5D9-DB62-4DEA-AF3E-B11D0AE898D7}" type="slidenum">
              <a:rPr lang="sv-SE" smtClean="0">
                <a:solidFill>
                  <a:prstClr val="white"/>
                </a:solidFill>
              </a:rPr>
              <a:pPr/>
              <a:t>‹#›</a:t>
            </a:fld>
            <a:endParaRPr lang="sv-SE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680244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- Grey">
    <p:bg>
      <p:bgPr>
        <a:solidFill>
          <a:srgbClr val="5356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183C6E6-4335-4428-AB21-BBACF8148F3A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008438" y="1412875"/>
            <a:ext cx="4175124" cy="2547233"/>
          </a:xfrm>
        </p:spPr>
        <p:txBody>
          <a:bodyPr anchor="b">
            <a:noAutofit/>
          </a:bodyPr>
          <a:lstStyle>
            <a:lvl1pPr marL="0" indent="0">
              <a:buNone/>
              <a:defRPr sz="2200">
                <a:solidFill>
                  <a:schemeClr val="bg1"/>
                </a:solidFill>
              </a:defRPr>
            </a:lvl1pPr>
            <a:lvl2pPr marL="268287" indent="0">
              <a:buNone/>
              <a:defRPr sz="1400"/>
            </a:lvl2pPr>
            <a:lvl3pPr marL="536575" indent="0">
              <a:buNone/>
              <a:defRPr sz="1400"/>
            </a:lvl3pPr>
            <a:lvl4pPr marL="893763" indent="0">
              <a:buNone/>
              <a:defRPr sz="1400"/>
            </a:lvl4pPr>
            <a:lvl5pPr marL="1258887" indent="0">
              <a:buNone/>
              <a:defRPr sz="1400"/>
            </a:lvl5pPr>
          </a:lstStyle>
          <a:p>
            <a:pPr lvl="0"/>
            <a:r>
              <a:rPr lang="en-US" dirty="0"/>
              <a:t>“Click to add quote, 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 id </a:t>
            </a:r>
            <a:r>
              <a:rPr lang="en-US" dirty="0" err="1"/>
              <a:t>purus</a:t>
            </a:r>
            <a:r>
              <a:rPr lang="en-US" dirty="0"/>
              <a:t> </a:t>
            </a:r>
            <a:r>
              <a:rPr lang="en-US" dirty="0" err="1"/>
              <a:t>elementum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.”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4008438" y="4118235"/>
            <a:ext cx="4175124" cy="584393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buNone/>
              <a:defRPr sz="1200">
                <a:solidFill>
                  <a:schemeClr val="bg1"/>
                </a:solidFill>
              </a:defRPr>
            </a:lvl1pPr>
            <a:lvl2pPr marL="268287" indent="0">
              <a:buNone/>
              <a:defRPr sz="1400"/>
            </a:lvl2pPr>
            <a:lvl3pPr marL="536575" indent="0">
              <a:buNone/>
              <a:defRPr sz="1400"/>
            </a:lvl3pPr>
            <a:lvl4pPr marL="893763" indent="0">
              <a:buNone/>
              <a:defRPr sz="1400"/>
            </a:lvl4pPr>
            <a:lvl5pPr marL="1258887" indent="0">
              <a:buNone/>
              <a:defRPr sz="1400"/>
            </a:lvl5pPr>
          </a:lstStyle>
          <a:p>
            <a:pPr lvl="0"/>
            <a:r>
              <a:rPr lang="en-US" dirty="0"/>
              <a:t>Click to add source of quotation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-135898"/>
            <a:ext cx="646011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800" b="1" dirty="0">
                <a:solidFill>
                  <a:srgbClr val="041E42"/>
                </a:solidFill>
              </a:rPr>
              <a:t>Quote - Grey</a:t>
            </a:r>
          </a:p>
        </p:txBody>
      </p:sp>
      <p:pic>
        <p:nvPicPr>
          <p:cNvPr id="11" name="ScaniaSymbol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391926" y="261969"/>
            <a:ext cx="595533" cy="538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53464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- Imag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12192000" cy="6858000"/>
          </a:xfrm>
          <a:noFill/>
        </p:spPr>
        <p:txBody>
          <a:bodyPr tIns="180000">
            <a:normAutofit/>
          </a:bodyPr>
          <a:lstStyle>
            <a:lvl1pPr marL="0" indent="0" algn="ctr">
              <a:buNone/>
              <a:defRPr sz="1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Select the image Placeholder and use an image from Scania Image Bank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183C6E6-4335-4428-AB21-BBACF8148F3A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008438" y="1412875"/>
            <a:ext cx="4175124" cy="2547233"/>
          </a:xfrm>
        </p:spPr>
        <p:txBody>
          <a:bodyPr anchor="b">
            <a:noAutofit/>
          </a:bodyPr>
          <a:lstStyle>
            <a:lvl1pPr marL="0" indent="0">
              <a:buNone/>
              <a:defRPr sz="2200">
                <a:solidFill>
                  <a:schemeClr val="bg1"/>
                </a:solidFill>
              </a:defRPr>
            </a:lvl1pPr>
            <a:lvl2pPr marL="268287" indent="0">
              <a:buNone/>
              <a:defRPr sz="1400"/>
            </a:lvl2pPr>
            <a:lvl3pPr marL="536575" indent="0">
              <a:buNone/>
              <a:defRPr sz="1400"/>
            </a:lvl3pPr>
            <a:lvl4pPr marL="893763" indent="0">
              <a:buNone/>
              <a:defRPr sz="1400"/>
            </a:lvl4pPr>
            <a:lvl5pPr marL="1258887" indent="0">
              <a:buNone/>
              <a:defRPr sz="1400"/>
            </a:lvl5pPr>
          </a:lstStyle>
          <a:p>
            <a:pPr lvl="0"/>
            <a:r>
              <a:rPr lang="en-US" dirty="0"/>
              <a:t>“Click to add quote, 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 id </a:t>
            </a:r>
            <a:r>
              <a:rPr lang="en-US" dirty="0" err="1"/>
              <a:t>purus</a:t>
            </a:r>
            <a:r>
              <a:rPr lang="en-US" dirty="0"/>
              <a:t> </a:t>
            </a:r>
            <a:r>
              <a:rPr lang="en-US" dirty="0" err="1"/>
              <a:t>elementum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.”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4008438" y="4118235"/>
            <a:ext cx="4175124" cy="584393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buNone/>
              <a:defRPr sz="1200">
                <a:solidFill>
                  <a:schemeClr val="bg1"/>
                </a:solidFill>
              </a:defRPr>
            </a:lvl1pPr>
            <a:lvl2pPr marL="268287" indent="0">
              <a:buNone/>
              <a:defRPr sz="1400"/>
            </a:lvl2pPr>
            <a:lvl3pPr marL="536575" indent="0">
              <a:buNone/>
              <a:defRPr sz="1400"/>
            </a:lvl3pPr>
            <a:lvl4pPr marL="893763" indent="0">
              <a:buNone/>
              <a:defRPr sz="1400"/>
            </a:lvl4pPr>
            <a:lvl5pPr marL="1258887" indent="0">
              <a:buNone/>
              <a:defRPr sz="1400"/>
            </a:lvl5pPr>
          </a:lstStyle>
          <a:p>
            <a:pPr lvl="0"/>
            <a:r>
              <a:rPr lang="en-US" dirty="0"/>
              <a:t>Click to add source of quotation</a:t>
            </a:r>
          </a:p>
        </p:txBody>
      </p:sp>
      <p:pic>
        <p:nvPicPr>
          <p:cNvPr id="11" name="ScaniaSymbol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391926" y="261969"/>
            <a:ext cx="595533" cy="538132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0" y="-135898"/>
            <a:ext cx="718145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800" b="1" dirty="0">
                <a:solidFill>
                  <a:srgbClr val="041E42"/>
                </a:solidFill>
              </a:rPr>
              <a:t>Quote - Image</a:t>
            </a:r>
          </a:p>
        </p:txBody>
      </p:sp>
    </p:spTree>
    <p:extLst>
      <p:ext uri="{BB962C8B-B14F-4D97-AF65-F5344CB8AC3E}">
        <p14:creationId xmlns:p14="http://schemas.microsoft.com/office/powerpoint/2010/main" val="327289383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st Page - 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515938" y="4743880"/>
            <a:ext cx="4175124" cy="586096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1200" b="0" baseline="0">
                <a:solidFill>
                  <a:schemeClr val="bg1"/>
                </a:solidFill>
                <a:latin typeface="Scania Office Bold" panose="00000800000000000000" pitchFamily="2" charset="0"/>
              </a:defRPr>
            </a:lvl1pPr>
            <a:lvl2pPr marL="268287" indent="0">
              <a:buNone/>
              <a:defRPr sz="1400"/>
            </a:lvl2pPr>
            <a:lvl3pPr marL="536575" indent="0">
              <a:buNone/>
              <a:defRPr sz="1400"/>
            </a:lvl3pPr>
            <a:lvl4pPr marL="893763" indent="0">
              <a:buNone/>
              <a:defRPr sz="1400"/>
            </a:lvl4pPr>
            <a:lvl5pPr marL="1258887" indent="0">
              <a:buNone/>
              <a:defRPr sz="1400"/>
            </a:lvl5pPr>
          </a:lstStyle>
          <a:p>
            <a:pPr lvl="0"/>
            <a:r>
              <a:rPr lang="en-US" dirty="0"/>
              <a:t>Click to add your name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515938" y="5344932"/>
            <a:ext cx="4175124" cy="1049676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buNone/>
              <a:defRPr sz="1000" baseline="0">
                <a:solidFill>
                  <a:schemeClr val="bg1"/>
                </a:solidFill>
              </a:defRPr>
            </a:lvl1pPr>
            <a:lvl2pPr marL="268287" indent="0">
              <a:buNone/>
              <a:defRPr sz="1400"/>
            </a:lvl2pPr>
            <a:lvl3pPr marL="536575" indent="0">
              <a:buNone/>
              <a:defRPr sz="1400"/>
            </a:lvl3pPr>
            <a:lvl4pPr marL="893763" indent="0">
              <a:buNone/>
              <a:defRPr sz="1400"/>
            </a:lvl4pPr>
            <a:lvl5pPr marL="1258887" indent="0">
              <a:buNone/>
              <a:defRPr sz="1400"/>
            </a:lvl5pPr>
          </a:lstStyle>
          <a:p>
            <a:pPr lvl="0"/>
            <a:r>
              <a:rPr lang="en-US" dirty="0"/>
              <a:t>Click to add Company name, Title, Department, Phone number,</a:t>
            </a:r>
            <a:br>
              <a:rPr lang="en-US" dirty="0"/>
            </a:br>
            <a:r>
              <a:rPr lang="en-US" dirty="0"/>
              <a:t>E-mail address, Web address</a:t>
            </a:r>
          </a:p>
        </p:txBody>
      </p:sp>
      <p:sp>
        <p:nvSpPr>
          <p:cNvPr id="6" name="ScaniaWordmark"/>
          <p:cNvSpPr>
            <a:spLocks noEditPoints="1"/>
          </p:cNvSpPr>
          <p:nvPr/>
        </p:nvSpPr>
        <p:spPr bwMode="auto">
          <a:xfrm>
            <a:off x="9852144" y="6215608"/>
            <a:ext cx="2026167" cy="343475"/>
          </a:xfrm>
          <a:custGeom>
            <a:avLst/>
            <a:gdLst>
              <a:gd name="T0" fmla="*/ 287 w 676"/>
              <a:gd name="T1" fmla="*/ 65 h 112"/>
              <a:gd name="T2" fmla="*/ 316 w 676"/>
              <a:gd name="T3" fmla="*/ 65 h 112"/>
              <a:gd name="T4" fmla="*/ 493 w 676"/>
              <a:gd name="T5" fmla="*/ 107 h 112"/>
              <a:gd name="T6" fmla="*/ 455 w 676"/>
              <a:gd name="T7" fmla="*/ 4 h 112"/>
              <a:gd name="T8" fmla="*/ 414 w 676"/>
              <a:gd name="T9" fmla="*/ 4 h 112"/>
              <a:gd name="T10" fmla="*/ 365 w 676"/>
              <a:gd name="T11" fmla="*/ 88 h 112"/>
              <a:gd name="T12" fmla="*/ 271 w 676"/>
              <a:gd name="T13" fmla="*/ 4 h 112"/>
              <a:gd name="T14" fmla="*/ 209 w 676"/>
              <a:gd name="T15" fmla="*/ 65 h 112"/>
              <a:gd name="T16" fmla="*/ 166 w 676"/>
              <a:gd name="T17" fmla="*/ 56 h 112"/>
              <a:gd name="T18" fmla="*/ 209 w 676"/>
              <a:gd name="T19" fmla="*/ 44 h 112"/>
              <a:gd name="T20" fmla="*/ 251 w 676"/>
              <a:gd name="T21" fmla="*/ 41 h 112"/>
              <a:gd name="T22" fmla="*/ 125 w 676"/>
              <a:gd name="T23" fmla="*/ 56 h 112"/>
              <a:gd name="T24" fmla="*/ 90 w 676"/>
              <a:gd name="T25" fmla="*/ 44 h 112"/>
              <a:gd name="T26" fmla="*/ 46 w 676"/>
              <a:gd name="T27" fmla="*/ 33 h 112"/>
              <a:gd name="T28" fmla="*/ 80 w 676"/>
              <a:gd name="T29" fmla="*/ 36 h 112"/>
              <a:gd name="T30" fmla="*/ 123 w 676"/>
              <a:gd name="T31" fmla="*/ 34 h 112"/>
              <a:gd name="T32" fmla="*/ 3 w 676"/>
              <a:gd name="T33" fmla="*/ 36 h 112"/>
              <a:gd name="T34" fmla="*/ 70 w 676"/>
              <a:gd name="T35" fmla="*/ 70 h 112"/>
              <a:gd name="T36" fmla="*/ 66 w 676"/>
              <a:gd name="T37" fmla="*/ 87 h 112"/>
              <a:gd name="T38" fmla="*/ 0 w 676"/>
              <a:gd name="T39" fmla="*/ 73 h 112"/>
              <a:gd name="T40" fmla="*/ 64 w 676"/>
              <a:gd name="T41" fmla="*/ 111 h 112"/>
              <a:gd name="T42" fmla="*/ 188 w 676"/>
              <a:gd name="T43" fmla="*/ 112 h 112"/>
              <a:gd name="T44" fmla="*/ 231 w 676"/>
              <a:gd name="T45" fmla="*/ 107 h 112"/>
              <a:gd name="T46" fmla="*/ 277 w 676"/>
              <a:gd name="T47" fmla="*/ 92 h 112"/>
              <a:gd name="T48" fmla="*/ 332 w 676"/>
              <a:gd name="T49" fmla="*/ 107 h 112"/>
              <a:gd name="T50" fmla="*/ 373 w 676"/>
              <a:gd name="T51" fmla="*/ 107 h 112"/>
              <a:gd name="T52" fmla="*/ 404 w 676"/>
              <a:gd name="T53" fmla="*/ 48 h 112"/>
              <a:gd name="T54" fmla="*/ 619 w 676"/>
              <a:gd name="T55" fmla="*/ 65 h 112"/>
              <a:gd name="T56" fmla="*/ 605 w 676"/>
              <a:gd name="T57" fmla="*/ 28 h 112"/>
              <a:gd name="T58" fmla="*/ 676 w 676"/>
              <a:gd name="T59" fmla="*/ 107 h 112"/>
              <a:gd name="T60" fmla="*/ 574 w 676"/>
              <a:gd name="T61" fmla="*/ 4 h 112"/>
              <a:gd name="T62" fmla="*/ 542 w 676"/>
              <a:gd name="T63" fmla="*/ 4 h 112"/>
              <a:gd name="T64" fmla="*/ 503 w 676"/>
              <a:gd name="T65" fmla="*/ 107 h 112"/>
              <a:gd name="T66" fmla="*/ 542 w 676"/>
              <a:gd name="T67" fmla="*/ 107 h 112"/>
              <a:gd name="T68" fmla="*/ 580 w 676"/>
              <a:gd name="T69" fmla="*/ 92 h 112"/>
              <a:gd name="T70" fmla="*/ 635 w 676"/>
              <a:gd name="T71" fmla="*/ 107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676" h="112">
                <a:moveTo>
                  <a:pt x="316" y="65"/>
                </a:moveTo>
                <a:cubicBezTo>
                  <a:pt x="287" y="65"/>
                  <a:pt x="287" y="65"/>
                  <a:pt x="287" y="65"/>
                </a:cubicBezTo>
                <a:cubicBezTo>
                  <a:pt x="302" y="28"/>
                  <a:pt x="302" y="28"/>
                  <a:pt x="302" y="28"/>
                </a:cubicBezTo>
                <a:lnTo>
                  <a:pt x="316" y="65"/>
                </a:lnTo>
                <a:close/>
                <a:moveTo>
                  <a:pt x="448" y="107"/>
                </a:moveTo>
                <a:cubicBezTo>
                  <a:pt x="493" y="107"/>
                  <a:pt x="493" y="107"/>
                  <a:pt x="493" y="107"/>
                </a:cubicBezTo>
                <a:cubicBezTo>
                  <a:pt x="493" y="4"/>
                  <a:pt x="493" y="4"/>
                  <a:pt x="493" y="4"/>
                </a:cubicBezTo>
                <a:cubicBezTo>
                  <a:pt x="455" y="4"/>
                  <a:pt x="455" y="4"/>
                  <a:pt x="455" y="4"/>
                </a:cubicBezTo>
                <a:cubicBezTo>
                  <a:pt x="455" y="58"/>
                  <a:pt x="455" y="58"/>
                  <a:pt x="455" y="58"/>
                </a:cubicBezTo>
                <a:cubicBezTo>
                  <a:pt x="414" y="4"/>
                  <a:pt x="414" y="4"/>
                  <a:pt x="414" y="4"/>
                </a:cubicBezTo>
                <a:cubicBezTo>
                  <a:pt x="365" y="4"/>
                  <a:pt x="365" y="4"/>
                  <a:pt x="365" y="4"/>
                </a:cubicBezTo>
                <a:cubicBezTo>
                  <a:pt x="365" y="88"/>
                  <a:pt x="365" y="88"/>
                  <a:pt x="365" y="88"/>
                </a:cubicBezTo>
                <a:cubicBezTo>
                  <a:pt x="333" y="4"/>
                  <a:pt x="333" y="4"/>
                  <a:pt x="333" y="4"/>
                </a:cubicBezTo>
                <a:cubicBezTo>
                  <a:pt x="271" y="4"/>
                  <a:pt x="271" y="4"/>
                  <a:pt x="271" y="4"/>
                </a:cubicBezTo>
                <a:cubicBezTo>
                  <a:pt x="247" y="65"/>
                  <a:pt x="247" y="65"/>
                  <a:pt x="247" y="65"/>
                </a:cubicBezTo>
                <a:cubicBezTo>
                  <a:pt x="209" y="65"/>
                  <a:pt x="209" y="65"/>
                  <a:pt x="209" y="65"/>
                </a:cubicBezTo>
                <a:cubicBezTo>
                  <a:pt x="207" y="77"/>
                  <a:pt x="200" y="83"/>
                  <a:pt x="188" y="83"/>
                </a:cubicBezTo>
                <a:cubicBezTo>
                  <a:pt x="174" y="83"/>
                  <a:pt x="166" y="73"/>
                  <a:pt x="166" y="56"/>
                </a:cubicBezTo>
                <a:cubicBezTo>
                  <a:pt x="166" y="39"/>
                  <a:pt x="174" y="28"/>
                  <a:pt x="188" y="28"/>
                </a:cubicBezTo>
                <a:cubicBezTo>
                  <a:pt x="200" y="28"/>
                  <a:pt x="207" y="34"/>
                  <a:pt x="209" y="44"/>
                </a:cubicBezTo>
                <a:cubicBezTo>
                  <a:pt x="251" y="44"/>
                  <a:pt x="251" y="44"/>
                  <a:pt x="251" y="44"/>
                </a:cubicBezTo>
                <a:cubicBezTo>
                  <a:pt x="251" y="41"/>
                  <a:pt x="251" y="41"/>
                  <a:pt x="251" y="41"/>
                </a:cubicBezTo>
                <a:cubicBezTo>
                  <a:pt x="251" y="18"/>
                  <a:pt x="231" y="0"/>
                  <a:pt x="188" y="0"/>
                </a:cubicBezTo>
                <a:cubicBezTo>
                  <a:pt x="142" y="0"/>
                  <a:pt x="125" y="23"/>
                  <a:pt x="125" y="56"/>
                </a:cubicBezTo>
                <a:cubicBezTo>
                  <a:pt x="125" y="56"/>
                  <a:pt x="125" y="57"/>
                  <a:pt x="125" y="58"/>
                </a:cubicBezTo>
                <a:cubicBezTo>
                  <a:pt x="119" y="51"/>
                  <a:pt x="108" y="47"/>
                  <a:pt x="90" y="44"/>
                </a:cubicBezTo>
                <a:cubicBezTo>
                  <a:pt x="63" y="40"/>
                  <a:pt x="63" y="40"/>
                  <a:pt x="63" y="40"/>
                </a:cubicBezTo>
                <a:cubicBezTo>
                  <a:pt x="53" y="39"/>
                  <a:pt x="46" y="38"/>
                  <a:pt x="46" y="33"/>
                </a:cubicBezTo>
                <a:cubicBezTo>
                  <a:pt x="46" y="28"/>
                  <a:pt x="50" y="24"/>
                  <a:pt x="61" y="24"/>
                </a:cubicBezTo>
                <a:cubicBezTo>
                  <a:pt x="73" y="24"/>
                  <a:pt x="80" y="29"/>
                  <a:pt x="80" y="36"/>
                </a:cubicBezTo>
                <a:cubicBezTo>
                  <a:pt x="123" y="36"/>
                  <a:pt x="123" y="36"/>
                  <a:pt x="123" y="36"/>
                </a:cubicBezTo>
                <a:cubicBezTo>
                  <a:pt x="123" y="34"/>
                  <a:pt x="123" y="34"/>
                  <a:pt x="123" y="34"/>
                </a:cubicBezTo>
                <a:cubicBezTo>
                  <a:pt x="123" y="13"/>
                  <a:pt x="103" y="0"/>
                  <a:pt x="63" y="0"/>
                </a:cubicBezTo>
                <a:cubicBezTo>
                  <a:pt x="21" y="0"/>
                  <a:pt x="3" y="15"/>
                  <a:pt x="3" y="36"/>
                </a:cubicBezTo>
                <a:cubicBezTo>
                  <a:pt x="3" y="53"/>
                  <a:pt x="14" y="62"/>
                  <a:pt x="39" y="66"/>
                </a:cubicBezTo>
                <a:cubicBezTo>
                  <a:pt x="70" y="70"/>
                  <a:pt x="70" y="70"/>
                  <a:pt x="70" y="70"/>
                </a:cubicBezTo>
                <a:cubicBezTo>
                  <a:pt x="80" y="72"/>
                  <a:pt x="84" y="74"/>
                  <a:pt x="84" y="78"/>
                </a:cubicBezTo>
                <a:cubicBezTo>
                  <a:pt x="84" y="84"/>
                  <a:pt x="78" y="87"/>
                  <a:pt x="66" y="87"/>
                </a:cubicBezTo>
                <a:cubicBezTo>
                  <a:pt x="52" y="87"/>
                  <a:pt x="45" y="81"/>
                  <a:pt x="45" y="73"/>
                </a:cubicBezTo>
                <a:cubicBezTo>
                  <a:pt x="0" y="73"/>
                  <a:pt x="0" y="73"/>
                  <a:pt x="0" y="73"/>
                </a:cubicBezTo>
                <a:cubicBezTo>
                  <a:pt x="0" y="75"/>
                  <a:pt x="0" y="75"/>
                  <a:pt x="0" y="75"/>
                </a:cubicBezTo>
                <a:cubicBezTo>
                  <a:pt x="0" y="98"/>
                  <a:pt x="22" y="111"/>
                  <a:pt x="64" y="111"/>
                </a:cubicBezTo>
                <a:cubicBezTo>
                  <a:pt x="103" y="111"/>
                  <a:pt x="126" y="103"/>
                  <a:pt x="129" y="81"/>
                </a:cubicBezTo>
                <a:cubicBezTo>
                  <a:pt x="137" y="100"/>
                  <a:pt x="156" y="112"/>
                  <a:pt x="188" y="112"/>
                </a:cubicBezTo>
                <a:cubicBezTo>
                  <a:pt x="213" y="112"/>
                  <a:pt x="228" y="105"/>
                  <a:pt x="236" y="94"/>
                </a:cubicBezTo>
                <a:cubicBezTo>
                  <a:pt x="231" y="107"/>
                  <a:pt x="231" y="107"/>
                  <a:pt x="231" y="107"/>
                </a:cubicBezTo>
                <a:cubicBezTo>
                  <a:pt x="271" y="107"/>
                  <a:pt x="271" y="107"/>
                  <a:pt x="271" y="107"/>
                </a:cubicBezTo>
                <a:cubicBezTo>
                  <a:pt x="277" y="92"/>
                  <a:pt x="277" y="92"/>
                  <a:pt x="277" y="92"/>
                </a:cubicBezTo>
                <a:cubicBezTo>
                  <a:pt x="326" y="92"/>
                  <a:pt x="326" y="92"/>
                  <a:pt x="326" y="92"/>
                </a:cubicBezTo>
                <a:cubicBezTo>
                  <a:pt x="332" y="107"/>
                  <a:pt x="332" y="107"/>
                  <a:pt x="332" y="107"/>
                </a:cubicBezTo>
                <a:cubicBezTo>
                  <a:pt x="365" y="107"/>
                  <a:pt x="365" y="107"/>
                  <a:pt x="365" y="107"/>
                </a:cubicBezTo>
                <a:cubicBezTo>
                  <a:pt x="373" y="107"/>
                  <a:pt x="373" y="107"/>
                  <a:pt x="373" y="107"/>
                </a:cubicBezTo>
                <a:cubicBezTo>
                  <a:pt x="404" y="107"/>
                  <a:pt x="404" y="107"/>
                  <a:pt x="404" y="107"/>
                </a:cubicBezTo>
                <a:cubicBezTo>
                  <a:pt x="404" y="48"/>
                  <a:pt x="404" y="48"/>
                  <a:pt x="404" y="48"/>
                </a:cubicBezTo>
                <a:lnTo>
                  <a:pt x="448" y="107"/>
                </a:lnTo>
                <a:close/>
                <a:moveTo>
                  <a:pt x="619" y="65"/>
                </a:moveTo>
                <a:cubicBezTo>
                  <a:pt x="591" y="65"/>
                  <a:pt x="591" y="65"/>
                  <a:pt x="591" y="65"/>
                </a:cubicBezTo>
                <a:cubicBezTo>
                  <a:pt x="605" y="28"/>
                  <a:pt x="605" y="28"/>
                  <a:pt x="605" y="28"/>
                </a:cubicBezTo>
                <a:lnTo>
                  <a:pt x="619" y="65"/>
                </a:lnTo>
                <a:close/>
                <a:moveTo>
                  <a:pt x="676" y="107"/>
                </a:moveTo>
                <a:cubicBezTo>
                  <a:pt x="637" y="4"/>
                  <a:pt x="637" y="4"/>
                  <a:pt x="637" y="4"/>
                </a:cubicBezTo>
                <a:cubicBezTo>
                  <a:pt x="574" y="4"/>
                  <a:pt x="574" y="4"/>
                  <a:pt x="574" y="4"/>
                </a:cubicBezTo>
                <a:cubicBezTo>
                  <a:pt x="542" y="88"/>
                  <a:pt x="542" y="88"/>
                  <a:pt x="542" y="88"/>
                </a:cubicBezTo>
                <a:cubicBezTo>
                  <a:pt x="542" y="4"/>
                  <a:pt x="542" y="4"/>
                  <a:pt x="542" y="4"/>
                </a:cubicBezTo>
                <a:cubicBezTo>
                  <a:pt x="503" y="4"/>
                  <a:pt x="503" y="4"/>
                  <a:pt x="503" y="4"/>
                </a:cubicBezTo>
                <a:cubicBezTo>
                  <a:pt x="503" y="107"/>
                  <a:pt x="503" y="107"/>
                  <a:pt x="503" y="107"/>
                </a:cubicBezTo>
                <a:cubicBezTo>
                  <a:pt x="535" y="107"/>
                  <a:pt x="535" y="107"/>
                  <a:pt x="535" y="107"/>
                </a:cubicBezTo>
                <a:cubicBezTo>
                  <a:pt x="542" y="107"/>
                  <a:pt x="542" y="107"/>
                  <a:pt x="542" y="107"/>
                </a:cubicBezTo>
                <a:cubicBezTo>
                  <a:pt x="575" y="107"/>
                  <a:pt x="575" y="107"/>
                  <a:pt x="575" y="107"/>
                </a:cubicBezTo>
                <a:cubicBezTo>
                  <a:pt x="580" y="92"/>
                  <a:pt x="580" y="92"/>
                  <a:pt x="580" y="92"/>
                </a:cubicBezTo>
                <a:cubicBezTo>
                  <a:pt x="630" y="92"/>
                  <a:pt x="630" y="92"/>
                  <a:pt x="630" y="92"/>
                </a:cubicBezTo>
                <a:cubicBezTo>
                  <a:pt x="635" y="107"/>
                  <a:pt x="635" y="107"/>
                  <a:pt x="635" y="107"/>
                </a:cubicBezTo>
                <a:lnTo>
                  <a:pt x="676" y="107"/>
                </a:lnTo>
                <a:close/>
              </a:path>
            </a:pathLst>
          </a:custGeom>
          <a:solidFill>
            <a:srgbClr val="FAFAF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-135898"/>
            <a:ext cx="825547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800" b="1" dirty="0">
                <a:solidFill>
                  <a:srgbClr val="041E42"/>
                </a:solidFill>
              </a:rPr>
              <a:t>Last Page - Blue</a:t>
            </a:r>
          </a:p>
        </p:txBody>
      </p:sp>
      <p:pic>
        <p:nvPicPr>
          <p:cNvPr id="8" name="ScaniaSymbol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391926" y="261969"/>
            <a:ext cx="595533" cy="538132"/>
          </a:xfrm>
          <a:prstGeom prst="rect">
            <a:avLst/>
          </a:prstGeom>
        </p:spPr>
      </p:pic>
      <p:sp>
        <p:nvSpPr>
          <p:cNvPr id="11" name="ScaniaWordmark">
            <a:extLst>
              <a:ext uri="{FF2B5EF4-FFF2-40B4-BE49-F238E27FC236}">
                <a16:creationId xmlns:a16="http://schemas.microsoft.com/office/drawing/2014/main" id="{AC4B9192-127E-4F64-BAF2-0413A0A1D368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9852144" y="6215608"/>
            <a:ext cx="2026167" cy="343475"/>
          </a:xfrm>
          <a:custGeom>
            <a:avLst/>
            <a:gdLst>
              <a:gd name="T0" fmla="*/ 287 w 676"/>
              <a:gd name="T1" fmla="*/ 65 h 112"/>
              <a:gd name="T2" fmla="*/ 316 w 676"/>
              <a:gd name="T3" fmla="*/ 65 h 112"/>
              <a:gd name="T4" fmla="*/ 493 w 676"/>
              <a:gd name="T5" fmla="*/ 107 h 112"/>
              <a:gd name="T6" fmla="*/ 455 w 676"/>
              <a:gd name="T7" fmla="*/ 4 h 112"/>
              <a:gd name="T8" fmla="*/ 414 w 676"/>
              <a:gd name="T9" fmla="*/ 4 h 112"/>
              <a:gd name="T10" fmla="*/ 365 w 676"/>
              <a:gd name="T11" fmla="*/ 88 h 112"/>
              <a:gd name="T12" fmla="*/ 271 w 676"/>
              <a:gd name="T13" fmla="*/ 4 h 112"/>
              <a:gd name="T14" fmla="*/ 209 w 676"/>
              <a:gd name="T15" fmla="*/ 65 h 112"/>
              <a:gd name="T16" fmla="*/ 166 w 676"/>
              <a:gd name="T17" fmla="*/ 56 h 112"/>
              <a:gd name="T18" fmla="*/ 209 w 676"/>
              <a:gd name="T19" fmla="*/ 44 h 112"/>
              <a:gd name="T20" fmla="*/ 251 w 676"/>
              <a:gd name="T21" fmla="*/ 41 h 112"/>
              <a:gd name="T22" fmla="*/ 125 w 676"/>
              <a:gd name="T23" fmla="*/ 56 h 112"/>
              <a:gd name="T24" fmla="*/ 90 w 676"/>
              <a:gd name="T25" fmla="*/ 44 h 112"/>
              <a:gd name="T26" fmla="*/ 46 w 676"/>
              <a:gd name="T27" fmla="*/ 33 h 112"/>
              <a:gd name="T28" fmla="*/ 80 w 676"/>
              <a:gd name="T29" fmla="*/ 36 h 112"/>
              <a:gd name="T30" fmla="*/ 123 w 676"/>
              <a:gd name="T31" fmla="*/ 34 h 112"/>
              <a:gd name="T32" fmla="*/ 3 w 676"/>
              <a:gd name="T33" fmla="*/ 36 h 112"/>
              <a:gd name="T34" fmla="*/ 70 w 676"/>
              <a:gd name="T35" fmla="*/ 70 h 112"/>
              <a:gd name="T36" fmla="*/ 66 w 676"/>
              <a:gd name="T37" fmla="*/ 87 h 112"/>
              <a:gd name="T38" fmla="*/ 0 w 676"/>
              <a:gd name="T39" fmla="*/ 73 h 112"/>
              <a:gd name="T40" fmla="*/ 64 w 676"/>
              <a:gd name="T41" fmla="*/ 111 h 112"/>
              <a:gd name="T42" fmla="*/ 188 w 676"/>
              <a:gd name="T43" fmla="*/ 112 h 112"/>
              <a:gd name="T44" fmla="*/ 231 w 676"/>
              <a:gd name="T45" fmla="*/ 107 h 112"/>
              <a:gd name="T46" fmla="*/ 277 w 676"/>
              <a:gd name="T47" fmla="*/ 92 h 112"/>
              <a:gd name="T48" fmla="*/ 332 w 676"/>
              <a:gd name="T49" fmla="*/ 107 h 112"/>
              <a:gd name="T50" fmla="*/ 373 w 676"/>
              <a:gd name="T51" fmla="*/ 107 h 112"/>
              <a:gd name="T52" fmla="*/ 404 w 676"/>
              <a:gd name="T53" fmla="*/ 48 h 112"/>
              <a:gd name="T54" fmla="*/ 619 w 676"/>
              <a:gd name="T55" fmla="*/ 65 h 112"/>
              <a:gd name="T56" fmla="*/ 605 w 676"/>
              <a:gd name="T57" fmla="*/ 28 h 112"/>
              <a:gd name="T58" fmla="*/ 676 w 676"/>
              <a:gd name="T59" fmla="*/ 107 h 112"/>
              <a:gd name="T60" fmla="*/ 574 w 676"/>
              <a:gd name="T61" fmla="*/ 4 h 112"/>
              <a:gd name="T62" fmla="*/ 542 w 676"/>
              <a:gd name="T63" fmla="*/ 4 h 112"/>
              <a:gd name="T64" fmla="*/ 503 w 676"/>
              <a:gd name="T65" fmla="*/ 107 h 112"/>
              <a:gd name="T66" fmla="*/ 542 w 676"/>
              <a:gd name="T67" fmla="*/ 107 h 112"/>
              <a:gd name="T68" fmla="*/ 580 w 676"/>
              <a:gd name="T69" fmla="*/ 92 h 112"/>
              <a:gd name="T70" fmla="*/ 635 w 676"/>
              <a:gd name="T71" fmla="*/ 107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676" h="112">
                <a:moveTo>
                  <a:pt x="316" y="65"/>
                </a:moveTo>
                <a:cubicBezTo>
                  <a:pt x="287" y="65"/>
                  <a:pt x="287" y="65"/>
                  <a:pt x="287" y="65"/>
                </a:cubicBezTo>
                <a:cubicBezTo>
                  <a:pt x="302" y="28"/>
                  <a:pt x="302" y="28"/>
                  <a:pt x="302" y="28"/>
                </a:cubicBezTo>
                <a:lnTo>
                  <a:pt x="316" y="65"/>
                </a:lnTo>
                <a:close/>
                <a:moveTo>
                  <a:pt x="448" y="107"/>
                </a:moveTo>
                <a:cubicBezTo>
                  <a:pt x="493" y="107"/>
                  <a:pt x="493" y="107"/>
                  <a:pt x="493" y="107"/>
                </a:cubicBezTo>
                <a:cubicBezTo>
                  <a:pt x="493" y="4"/>
                  <a:pt x="493" y="4"/>
                  <a:pt x="493" y="4"/>
                </a:cubicBezTo>
                <a:cubicBezTo>
                  <a:pt x="455" y="4"/>
                  <a:pt x="455" y="4"/>
                  <a:pt x="455" y="4"/>
                </a:cubicBezTo>
                <a:cubicBezTo>
                  <a:pt x="455" y="58"/>
                  <a:pt x="455" y="58"/>
                  <a:pt x="455" y="58"/>
                </a:cubicBezTo>
                <a:cubicBezTo>
                  <a:pt x="414" y="4"/>
                  <a:pt x="414" y="4"/>
                  <a:pt x="414" y="4"/>
                </a:cubicBezTo>
                <a:cubicBezTo>
                  <a:pt x="365" y="4"/>
                  <a:pt x="365" y="4"/>
                  <a:pt x="365" y="4"/>
                </a:cubicBezTo>
                <a:cubicBezTo>
                  <a:pt x="365" y="88"/>
                  <a:pt x="365" y="88"/>
                  <a:pt x="365" y="88"/>
                </a:cubicBezTo>
                <a:cubicBezTo>
                  <a:pt x="333" y="4"/>
                  <a:pt x="333" y="4"/>
                  <a:pt x="333" y="4"/>
                </a:cubicBezTo>
                <a:cubicBezTo>
                  <a:pt x="271" y="4"/>
                  <a:pt x="271" y="4"/>
                  <a:pt x="271" y="4"/>
                </a:cubicBezTo>
                <a:cubicBezTo>
                  <a:pt x="247" y="65"/>
                  <a:pt x="247" y="65"/>
                  <a:pt x="247" y="65"/>
                </a:cubicBezTo>
                <a:cubicBezTo>
                  <a:pt x="209" y="65"/>
                  <a:pt x="209" y="65"/>
                  <a:pt x="209" y="65"/>
                </a:cubicBezTo>
                <a:cubicBezTo>
                  <a:pt x="207" y="77"/>
                  <a:pt x="200" y="83"/>
                  <a:pt x="188" y="83"/>
                </a:cubicBezTo>
                <a:cubicBezTo>
                  <a:pt x="174" y="83"/>
                  <a:pt x="166" y="73"/>
                  <a:pt x="166" y="56"/>
                </a:cubicBezTo>
                <a:cubicBezTo>
                  <a:pt x="166" y="39"/>
                  <a:pt x="174" y="28"/>
                  <a:pt x="188" y="28"/>
                </a:cubicBezTo>
                <a:cubicBezTo>
                  <a:pt x="200" y="28"/>
                  <a:pt x="207" y="34"/>
                  <a:pt x="209" y="44"/>
                </a:cubicBezTo>
                <a:cubicBezTo>
                  <a:pt x="251" y="44"/>
                  <a:pt x="251" y="44"/>
                  <a:pt x="251" y="44"/>
                </a:cubicBezTo>
                <a:cubicBezTo>
                  <a:pt x="251" y="41"/>
                  <a:pt x="251" y="41"/>
                  <a:pt x="251" y="41"/>
                </a:cubicBezTo>
                <a:cubicBezTo>
                  <a:pt x="251" y="18"/>
                  <a:pt x="231" y="0"/>
                  <a:pt x="188" y="0"/>
                </a:cubicBezTo>
                <a:cubicBezTo>
                  <a:pt x="142" y="0"/>
                  <a:pt x="125" y="23"/>
                  <a:pt x="125" y="56"/>
                </a:cubicBezTo>
                <a:cubicBezTo>
                  <a:pt x="125" y="56"/>
                  <a:pt x="125" y="57"/>
                  <a:pt x="125" y="58"/>
                </a:cubicBezTo>
                <a:cubicBezTo>
                  <a:pt x="119" y="51"/>
                  <a:pt x="108" y="47"/>
                  <a:pt x="90" y="44"/>
                </a:cubicBezTo>
                <a:cubicBezTo>
                  <a:pt x="63" y="40"/>
                  <a:pt x="63" y="40"/>
                  <a:pt x="63" y="40"/>
                </a:cubicBezTo>
                <a:cubicBezTo>
                  <a:pt x="53" y="39"/>
                  <a:pt x="46" y="38"/>
                  <a:pt x="46" y="33"/>
                </a:cubicBezTo>
                <a:cubicBezTo>
                  <a:pt x="46" y="28"/>
                  <a:pt x="50" y="24"/>
                  <a:pt x="61" y="24"/>
                </a:cubicBezTo>
                <a:cubicBezTo>
                  <a:pt x="73" y="24"/>
                  <a:pt x="80" y="29"/>
                  <a:pt x="80" y="36"/>
                </a:cubicBezTo>
                <a:cubicBezTo>
                  <a:pt x="123" y="36"/>
                  <a:pt x="123" y="36"/>
                  <a:pt x="123" y="36"/>
                </a:cubicBezTo>
                <a:cubicBezTo>
                  <a:pt x="123" y="34"/>
                  <a:pt x="123" y="34"/>
                  <a:pt x="123" y="34"/>
                </a:cubicBezTo>
                <a:cubicBezTo>
                  <a:pt x="123" y="13"/>
                  <a:pt x="103" y="0"/>
                  <a:pt x="63" y="0"/>
                </a:cubicBezTo>
                <a:cubicBezTo>
                  <a:pt x="21" y="0"/>
                  <a:pt x="3" y="15"/>
                  <a:pt x="3" y="36"/>
                </a:cubicBezTo>
                <a:cubicBezTo>
                  <a:pt x="3" y="53"/>
                  <a:pt x="14" y="62"/>
                  <a:pt x="39" y="66"/>
                </a:cubicBezTo>
                <a:cubicBezTo>
                  <a:pt x="70" y="70"/>
                  <a:pt x="70" y="70"/>
                  <a:pt x="70" y="70"/>
                </a:cubicBezTo>
                <a:cubicBezTo>
                  <a:pt x="80" y="72"/>
                  <a:pt x="84" y="74"/>
                  <a:pt x="84" y="78"/>
                </a:cubicBezTo>
                <a:cubicBezTo>
                  <a:pt x="84" y="84"/>
                  <a:pt x="78" y="87"/>
                  <a:pt x="66" y="87"/>
                </a:cubicBezTo>
                <a:cubicBezTo>
                  <a:pt x="52" y="87"/>
                  <a:pt x="45" y="81"/>
                  <a:pt x="45" y="73"/>
                </a:cubicBezTo>
                <a:cubicBezTo>
                  <a:pt x="0" y="73"/>
                  <a:pt x="0" y="73"/>
                  <a:pt x="0" y="73"/>
                </a:cubicBezTo>
                <a:cubicBezTo>
                  <a:pt x="0" y="75"/>
                  <a:pt x="0" y="75"/>
                  <a:pt x="0" y="75"/>
                </a:cubicBezTo>
                <a:cubicBezTo>
                  <a:pt x="0" y="98"/>
                  <a:pt x="22" y="111"/>
                  <a:pt x="64" y="111"/>
                </a:cubicBezTo>
                <a:cubicBezTo>
                  <a:pt x="103" y="111"/>
                  <a:pt x="126" y="103"/>
                  <a:pt x="129" y="81"/>
                </a:cubicBezTo>
                <a:cubicBezTo>
                  <a:pt x="137" y="100"/>
                  <a:pt x="156" y="112"/>
                  <a:pt x="188" y="112"/>
                </a:cubicBezTo>
                <a:cubicBezTo>
                  <a:pt x="213" y="112"/>
                  <a:pt x="228" y="105"/>
                  <a:pt x="236" y="94"/>
                </a:cubicBezTo>
                <a:cubicBezTo>
                  <a:pt x="231" y="107"/>
                  <a:pt x="231" y="107"/>
                  <a:pt x="231" y="107"/>
                </a:cubicBezTo>
                <a:cubicBezTo>
                  <a:pt x="271" y="107"/>
                  <a:pt x="271" y="107"/>
                  <a:pt x="271" y="107"/>
                </a:cubicBezTo>
                <a:cubicBezTo>
                  <a:pt x="277" y="92"/>
                  <a:pt x="277" y="92"/>
                  <a:pt x="277" y="92"/>
                </a:cubicBezTo>
                <a:cubicBezTo>
                  <a:pt x="326" y="92"/>
                  <a:pt x="326" y="92"/>
                  <a:pt x="326" y="92"/>
                </a:cubicBezTo>
                <a:cubicBezTo>
                  <a:pt x="332" y="107"/>
                  <a:pt x="332" y="107"/>
                  <a:pt x="332" y="107"/>
                </a:cubicBezTo>
                <a:cubicBezTo>
                  <a:pt x="365" y="107"/>
                  <a:pt x="365" y="107"/>
                  <a:pt x="365" y="107"/>
                </a:cubicBezTo>
                <a:cubicBezTo>
                  <a:pt x="373" y="107"/>
                  <a:pt x="373" y="107"/>
                  <a:pt x="373" y="107"/>
                </a:cubicBezTo>
                <a:cubicBezTo>
                  <a:pt x="404" y="107"/>
                  <a:pt x="404" y="107"/>
                  <a:pt x="404" y="107"/>
                </a:cubicBezTo>
                <a:cubicBezTo>
                  <a:pt x="404" y="48"/>
                  <a:pt x="404" y="48"/>
                  <a:pt x="404" y="48"/>
                </a:cubicBezTo>
                <a:lnTo>
                  <a:pt x="448" y="107"/>
                </a:lnTo>
                <a:close/>
                <a:moveTo>
                  <a:pt x="619" y="65"/>
                </a:moveTo>
                <a:cubicBezTo>
                  <a:pt x="591" y="65"/>
                  <a:pt x="591" y="65"/>
                  <a:pt x="591" y="65"/>
                </a:cubicBezTo>
                <a:cubicBezTo>
                  <a:pt x="605" y="28"/>
                  <a:pt x="605" y="28"/>
                  <a:pt x="605" y="28"/>
                </a:cubicBezTo>
                <a:lnTo>
                  <a:pt x="619" y="65"/>
                </a:lnTo>
                <a:close/>
                <a:moveTo>
                  <a:pt x="676" y="107"/>
                </a:moveTo>
                <a:cubicBezTo>
                  <a:pt x="637" y="4"/>
                  <a:pt x="637" y="4"/>
                  <a:pt x="637" y="4"/>
                </a:cubicBezTo>
                <a:cubicBezTo>
                  <a:pt x="574" y="4"/>
                  <a:pt x="574" y="4"/>
                  <a:pt x="574" y="4"/>
                </a:cubicBezTo>
                <a:cubicBezTo>
                  <a:pt x="542" y="88"/>
                  <a:pt x="542" y="88"/>
                  <a:pt x="542" y="88"/>
                </a:cubicBezTo>
                <a:cubicBezTo>
                  <a:pt x="542" y="4"/>
                  <a:pt x="542" y="4"/>
                  <a:pt x="542" y="4"/>
                </a:cubicBezTo>
                <a:cubicBezTo>
                  <a:pt x="503" y="4"/>
                  <a:pt x="503" y="4"/>
                  <a:pt x="503" y="4"/>
                </a:cubicBezTo>
                <a:cubicBezTo>
                  <a:pt x="503" y="107"/>
                  <a:pt x="503" y="107"/>
                  <a:pt x="503" y="107"/>
                </a:cubicBezTo>
                <a:cubicBezTo>
                  <a:pt x="535" y="107"/>
                  <a:pt x="535" y="107"/>
                  <a:pt x="535" y="107"/>
                </a:cubicBezTo>
                <a:cubicBezTo>
                  <a:pt x="542" y="107"/>
                  <a:pt x="542" y="107"/>
                  <a:pt x="542" y="107"/>
                </a:cubicBezTo>
                <a:cubicBezTo>
                  <a:pt x="575" y="107"/>
                  <a:pt x="575" y="107"/>
                  <a:pt x="575" y="107"/>
                </a:cubicBezTo>
                <a:cubicBezTo>
                  <a:pt x="580" y="92"/>
                  <a:pt x="580" y="92"/>
                  <a:pt x="580" y="92"/>
                </a:cubicBezTo>
                <a:cubicBezTo>
                  <a:pt x="630" y="92"/>
                  <a:pt x="630" y="92"/>
                  <a:pt x="630" y="92"/>
                </a:cubicBezTo>
                <a:cubicBezTo>
                  <a:pt x="635" y="107"/>
                  <a:pt x="635" y="107"/>
                  <a:pt x="635" y="107"/>
                </a:cubicBezTo>
                <a:lnTo>
                  <a:pt x="676" y="107"/>
                </a:lnTo>
                <a:close/>
              </a:path>
            </a:pathLst>
          </a:custGeom>
          <a:solidFill>
            <a:srgbClr val="FAFAF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088415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st Page - Grey">
    <p:bg>
      <p:bgPr>
        <a:solidFill>
          <a:srgbClr val="5356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515938" y="4743880"/>
            <a:ext cx="4175124" cy="586096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1200" b="0" baseline="0">
                <a:solidFill>
                  <a:schemeClr val="bg1"/>
                </a:solidFill>
                <a:latin typeface="Scania Office Bold" panose="00000800000000000000" pitchFamily="2" charset="0"/>
              </a:defRPr>
            </a:lvl1pPr>
            <a:lvl2pPr marL="268287" indent="0">
              <a:buNone/>
              <a:defRPr sz="1400"/>
            </a:lvl2pPr>
            <a:lvl3pPr marL="536575" indent="0">
              <a:buNone/>
              <a:defRPr sz="1400"/>
            </a:lvl3pPr>
            <a:lvl4pPr marL="893763" indent="0">
              <a:buNone/>
              <a:defRPr sz="1400"/>
            </a:lvl4pPr>
            <a:lvl5pPr marL="1258887" indent="0">
              <a:buNone/>
              <a:defRPr sz="1400"/>
            </a:lvl5pPr>
          </a:lstStyle>
          <a:p>
            <a:pPr lvl="0"/>
            <a:r>
              <a:rPr lang="en-US" dirty="0"/>
              <a:t>Click to add your name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515938" y="5344932"/>
            <a:ext cx="4175124" cy="1049676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buNone/>
              <a:defRPr sz="1000" baseline="0">
                <a:solidFill>
                  <a:schemeClr val="bg1"/>
                </a:solidFill>
              </a:defRPr>
            </a:lvl1pPr>
            <a:lvl2pPr marL="268287" indent="0">
              <a:buNone/>
              <a:defRPr sz="1400"/>
            </a:lvl2pPr>
            <a:lvl3pPr marL="536575" indent="0">
              <a:buNone/>
              <a:defRPr sz="1400"/>
            </a:lvl3pPr>
            <a:lvl4pPr marL="893763" indent="0">
              <a:buNone/>
              <a:defRPr sz="1400"/>
            </a:lvl4pPr>
            <a:lvl5pPr marL="1258887" indent="0">
              <a:buNone/>
              <a:defRPr sz="1400"/>
            </a:lvl5pPr>
          </a:lstStyle>
          <a:p>
            <a:pPr lvl="0"/>
            <a:r>
              <a:rPr lang="en-US" dirty="0"/>
              <a:t>Click to add Company name, Title, Department, Phone number,</a:t>
            </a:r>
            <a:br>
              <a:rPr lang="en-US" dirty="0"/>
            </a:br>
            <a:r>
              <a:rPr lang="en-US" dirty="0"/>
              <a:t>E-mail address, Web address</a:t>
            </a:r>
          </a:p>
        </p:txBody>
      </p:sp>
      <p:sp>
        <p:nvSpPr>
          <p:cNvPr id="6" name="ScaniaWordmark"/>
          <p:cNvSpPr>
            <a:spLocks noEditPoints="1"/>
          </p:cNvSpPr>
          <p:nvPr/>
        </p:nvSpPr>
        <p:spPr bwMode="auto">
          <a:xfrm>
            <a:off x="9852144" y="6215608"/>
            <a:ext cx="2026167" cy="343475"/>
          </a:xfrm>
          <a:custGeom>
            <a:avLst/>
            <a:gdLst>
              <a:gd name="T0" fmla="*/ 287 w 676"/>
              <a:gd name="T1" fmla="*/ 65 h 112"/>
              <a:gd name="T2" fmla="*/ 316 w 676"/>
              <a:gd name="T3" fmla="*/ 65 h 112"/>
              <a:gd name="T4" fmla="*/ 493 w 676"/>
              <a:gd name="T5" fmla="*/ 107 h 112"/>
              <a:gd name="T6" fmla="*/ 455 w 676"/>
              <a:gd name="T7" fmla="*/ 4 h 112"/>
              <a:gd name="T8" fmla="*/ 414 w 676"/>
              <a:gd name="T9" fmla="*/ 4 h 112"/>
              <a:gd name="T10" fmla="*/ 365 w 676"/>
              <a:gd name="T11" fmla="*/ 88 h 112"/>
              <a:gd name="T12" fmla="*/ 271 w 676"/>
              <a:gd name="T13" fmla="*/ 4 h 112"/>
              <a:gd name="T14" fmla="*/ 209 w 676"/>
              <a:gd name="T15" fmla="*/ 65 h 112"/>
              <a:gd name="T16" fmla="*/ 166 w 676"/>
              <a:gd name="T17" fmla="*/ 56 h 112"/>
              <a:gd name="T18" fmla="*/ 209 w 676"/>
              <a:gd name="T19" fmla="*/ 44 h 112"/>
              <a:gd name="T20" fmla="*/ 251 w 676"/>
              <a:gd name="T21" fmla="*/ 41 h 112"/>
              <a:gd name="T22" fmla="*/ 125 w 676"/>
              <a:gd name="T23" fmla="*/ 56 h 112"/>
              <a:gd name="T24" fmla="*/ 90 w 676"/>
              <a:gd name="T25" fmla="*/ 44 h 112"/>
              <a:gd name="T26" fmla="*/ 46 w 676"/>
              <a:gd name="T27" fmla="*/ 33 h 112"/>
              <a:gd name="T28" fmla="*/ 80 w 676"/>
              <a:gd name="T29" fmla="*/ 36 h 112"/>
              <a:gd name="T30" fmla="*/ 123 w 676"/>
              <a:gd name="T31" fmla="*/ 34 h 112"/>
              <a:gd name="T32" fmla="*/ 3 w 676"/>
              <a:gd name="T33" fmla="*/ 36 h 112"/>
              <a:gd name="T34" fmla="*/ 70 w 676"/>
              <a:gd name="T35" fmla="*/ 70 h 112"/>
              <a:gd name="T36" fmla="*/ 66 w 676"/>
              <a:gd name="T37" fmla="*/ 87 h 112"/>
              <a:gd name="T38" fmla="*/ 0 w 676"/>
              <a:gd name="T39" fmla="*/ 73 h 112"/>
              <a:gd name="T40" fmla="*/ 64 w 676"/>
              <a:gd name="T41" fmla="*/ 111 h 112"/>
              <a:gd name="T42" fmla="*/ 188 w 676"/>
              <a:gd name="T43" fmla="*/ 112 h 112"/>
              <a:gd name="T44" fmla="*/ 231 w 676"/>
              <a:gd name="T45" fmla="*/ 107 h 112"/>
              <a:gd name="T46" fmla="*/ 277 w 676"/>
              <a:gd name="T47" fmla="*/ 92 h 112"/>
              <a:gd name="T48" fmla="*/ 332 w 676"/>
              <a:gd name="T49" fmla="*/ 107 h 112"/>
              <a:gd name="T50" fmla="*/ 373 w 676"/>
              <a:gd name="T51" fmla="*/ 107 h 112"/>
              <a:gd name="T52" fmla="*/ 404 w 676"/>
              <a:gd name="T53" fmla="*/ 48 h 112"/>
              <a:gd name="T54" fmla="*/ 619 w 676"/>
              <a:gd name="T55" fmla="*/ 65 h 112"/>
              <a:gd name="T56" fmla="*/ 605 w 676"/>
              <a:gd name="T57" fmla="*/ 28 h 112"/>
              <a:gd name="T58" fmla="*/ 676 w 676"/>
              <a:gd name="T59" fmla="*/ 107 h 112"/>
              <a:gd name="T60" fmla="*/ 574 w 676"/>
              <a:gd name="T61" fmla="*/ 4 h 112"/>
              <a:gd name="T62" fmla="*/ 542 w 676"/>
              <a:gd name="T63" fmla="*/ 4 h 112"/>
              <a:gd name="T64" fmla="*/ 503 w 676"/>
              <a:gd name="T65" fmla="*/ 107 h 112"/>
              <a:gd name="T66" fmla="*/ 542 w 676"/>
              <a:gd name="T67" fmla="*/ 107 h 112"/>
              <a:gd name="T68" fmla="*/ 580 w 676"/>
              <a:gd name="T69" fmla="*/ 92 h 112"/>
              <a:gd name="T70" fmla="*/ 635 w 676"/>
              <a:gd name="T71" fmla="*/ 107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676" h="112">
                <a:moveTo>
                  <a:pt x="316" y="65"/>
                </a:moveTo>
                <a:cubicBezTo>
                  <a:pt x="287" y="65"/>
                  <a:pt x="287" y="65"/>
                  <a:pt x="287" y="65"/>
                </a:cubicBezTo>
                <a:cubicBezTo>
                  <a:pt x="302" y="28"/>
                  <a:pt x="302" y="28"/>
                  <a:pt x="302" y="28"/>
                </a:cubicBezTo>
                <a:lnTo>
                  <a:pt x="316" y="65"/>
                </a:lnTo>
                <a:close/>
                <a:moveTo>
                  <a:pt x="448" y="107"/>
                </a:moveTo>
                <a:cubicBezTo>
                  <a:pt x="493" y="107"/>
                  <a:pt x="493" y="107"/>
                  <a:pt x="493" y="107"/>
                </a:cubicBezTo>
                <a:cubicBezTo>
                  <a:pt x="493" y="4"/>
                  <a:pt x="493" y="4"/>
                  <a:pt x="493" y="4"/>
                </a:cubicBezTo>
                <a:cubicBezTo>
                  <a:pt x="455" y="4"/>
                  <a:pt x="455" y="4"/>
                  <a:pt x="455" y="4"/>
                </a:cubicBezTo>
                <a:cubicBezTo>
                  <a:pt x="455" y="58"/>
                  <a:pt x="455" y="58"/>
                  <a:pt x="455" y="58"/>
                </a:cubicBezTo>
                <a:cubicBezTo>
                  <a:pt x="414" y="4"/>
                  <a:pt x="414" y="4"/>
                  <a:pt x="414" y="4"/>
                </a:cubicBezTo>
                <a:cubicBezTo>
                  <a:pt x="365" y="4"/>
                  <a:pt x="365" y="4"/>
                  <a:pt x="365" y="4"/>
                </a:cubicBezTo>
                <a:cubicBezTo>
                  <a:pt x="365" y="88"/>
                  <a:pt x="365" y="88"/>
                  <a:pt x="365" y="88"/>
                </a:cubicBezTo>
                <a:cubicBezTo>
                  <a:pt x="333" y="4"/>
                  <a:pt x="333" y="4"/>
                  <a:pt x="333" y="4"/>
                </a:cubicBezTo>
                <a:cubicBezTo>
                  <a:pt x="271" y="4"/>
                  <a:pt x="271" y="4"/>
                  <a:pt x="271" y="4"/>
                </a:cubicBezTo>
                <a:cubicBezTo>
                  <a:pt x="247" y="65"/>
                  <a:pt x="247" y="65"/>
                  <a:pt x="247" y="65"/>
                </a:cubicBezTo>
                <a:cubicBezTo>
                  <a:pt x="209" y="65"/>
                  <a:pt x="209" y="65"/>
                  <a:pt x="209" y="65"/>
                </a:cubicBezTo>
                <a:cubicBezTo>
                  <a:pt x="207" y="77"/>
                  <a:pt x="200" y="83"/>
                  <a:pt x="188" y="83"/>
                </a:cubicBezTo>
                <a:cubicBezTo>
                  <a:pt x="174" y="83"/>
                  <a:pt x="166" y="73"/>
                  <a:pt x="166" y="56"/>
                </a:cubicBezTo>
                <a:cubicBezTo>
                  <a:pt x="166" y="39"/>
                  <a:pt x="174" y="28"/>
                  <a:pt x="188" y="28"/>
                </a:cubicBezTo>
                <a:cubicBezTo>
                  <a:pt x="200" y="28"/>
                  <a:pt x="207" y="34"/>
                  <a:pt x="209" y="44"/>
                </a:cubicBezTo>
                <a:cubicBezTo>
                  <a:pt x="251" y="44"/>
                  <a:pt x="251" y="44"/>
                  <a:pt x="251" y="44"/>
                </a:cubicBezTo>
                <a:cubicBezTo>
                  <a:pt x="251" y="41"/>
                  <a:pt x="251" y="41"/>
                  <a:pt x="251" y="41"/>
                </a:cubicBezTo>
                <a:cubicBezTo>
                  <a:pt x="251" y="18"/>
                  <a:pt x="231" y="0"/>
                  <a:pt x="188" y="0"/>
                </a:cubicBezTo>
                <a:cubicBezTo>
                  <a:pt x="142" y="0"/>
                  <a:pt x="125" y="23"/>
                  <a:pt x="125" y="56"/>
                </a:cubicBezTo>
                <a:cubicBezTo>
                  <a:pt x="125" y="56"/>
                  <a:pt x="125" y="57"/>
                  <a:pt x="125" y="58"/>
                </a:cubicBezTo>
                <a:cubicBezTo>
                  <a:pt x="119" y="51"/>
                  <a:pt x="108" y="47"/>
                  <a:pt x="90" y="44"/>
                </a:cubicBezTo>
                <a:cubicBezTo>
                  <a:pt x="63" y="40"/>
                  <a:pt x="63" y="40"/>
                  <a:pt x="63" y="40"/>
                </a:cubicBezTo>
                <a:cubicBezTo>
                  <a:pt x="53" y="39"/>
                  <a:pt x="46" y="38"/>
                  <a:pt x="46" y="33"/>
                </a:cubicBezTo>
                <a:cubicBezTo>
                  <a:pt x="46" y="28"/>
                  <a:pt x="50" y="24"/>
                  <a:pt x="61" y="24"/>
                </a:cubicBezTo>
                <a:cubicBezTo>
                  <a:pt x="73" y="24"/>
                  <a:pt x="80" y="29"/>
                  <a:pt x="80" y="36"/>
                </a:cubicBezTo>
                <a:cubicBezTo>
                  <a:pt x="123" y="36"/>
                  <a:pt x="123" y="36"/>
                  <a:pt x="123" y="36"/>
                </a:cubicBezTo>
                <a:cubicBezTo>
                  <a:pt x="123" y="34"/>
                  <a:pt x="123" y="34"/>
                  <a:pt x="123" y="34"/>
                </a:cubicBezTo>
                <a:cubicBezTo>
                  <a:pt x="123" y="13"/>
                  <a:pt x="103" y="0"/>
                  <a:pt x="63" y="0"/>
                </a:cubicBezTo>
                <a:cubicBezTo>
                  <a:pt x="21" y="0"/>
                  <a:pt x="3" y="15"/>
                  <a:pt x="3" y="36"/>
                </a:cubicBezTo>
                <a:cubicBezTo>
                  <a:pt x="3" y="53"/>
                  <a:pt x="14" y="62"/>
                  <a:pt x="39" y="66"/>
                </a:cubicBezTo>
                <a:cubicBezTo>
                  <a:pt x="70" y="70"/>
                  <a:pt x="70" y="70"/>
                  <a:pt x="70" y="70"/>
                </a:cubicBezTo>
                <a:cubicBezTo>
                  <a:pt x="80" y="72"/>
                  <a:pt x="84" y="74"/>
                  <a:pt x="84" y="78"/>
                </a:cubicBezTo>
                <a:cubicBezTo>
                  <a:pt x="84" y="84"/>
                  <a:pt x="78" y="87"/>
                  <a:pt x="66" y="87"/>
                </a:cubicBezTo>
                <a:cubicBezTo>
                  <a:pt x="52" y="87"/>
                  <a:pt x="45" y="81"/>
                  <a:pt x="45" y="73"/>
                </a:cubicBezTo>
                <a:cubicBezTo>
                  <a:pt x="0" y="73"/>
                  <a:pt x="0" y="73"/>
                  <a:pt x="0" y="73"/>
                </a:cubicBezTo>
                <a:cubicBezTo>
                  <a:pt x="0" y="75"/>
                  <a:pt x="0" y="75"/>
                  <a:pt x="0" y="75"/>
                </a:cubicBezTo>
                <a:cubicBezTo>
                  <a:pt x="0" y="98"/>
                  <a:pt x="22" y="111"/>
                  <a:pt x="64" y="111"/>
                </a:cubicBezTo>
                <a:cubicBezTo>
                  <a:pt x="103" y="111"/>
                  <a:pt x="126" y="103"/>
                  <a:pt x="129" y="81"/>
                </a:cubicBezTo>
                <a:cubicBezTo>
                  <a:pt x="137" y="100"/>
                  <a:pt x="156" y="112"/>
                  <a:pt x="188" y="112"/>
                </a:cubicBezTo>
                <a:cubicBezTo>
                  <a:pt x="213" y="112"/>
                  <a:pt x="228" y="105"/>
                  <a:pt x="236" y="94"/>
                </a:cubicBezTo>
                <a:cubicBezTo>
                  <a:pt x="231" y="107"/>
                  <a:pt x="231" y="107"/>
                  <a:pt x="231" y="107"/>
                </a:cubicBezTo>
                <a:cubicBezTo>
                  <a:pt x="271" y="107"/>
                  <a:pt x="271" y="107"/>
                  <a:pt x="271" y="107"/>
                </a:cubicBezTo>
                <a:cubicBezTo>
                  <a:pt x="277" y="92"/>
                  <a:pt x="277" y="92"/>
                  <a:pt x="277" y="92"/>
                </a:cubicBezTo>
                <a:cubicBezTo>
                  <a:pt x="326" y="92"/>
                  <a:pt x="326" y="92"/>
                  <a:pt x="326" y="92"/>
                </a:cubicBezTo>
                <a:cubicBezTo>
                  <a:pt x="332" y="107"/>
                  <a:pt x="332" y="107"/>
                  <a:pt x="332" y="107"/>
                </a:cubicBezTo>
                <a:cubicBezTo>
                  <a:pt x="365" y="107"/>
                  <a:pt x="365" y="107"/>
                  <a:pt x="365" y="107"/>
                </a:cubicBezTo>
                <a:cubicBezTo>
                  <a:pt x="373" y="107"/>
                  <a:pt x="373" y="107"/>
                  <a:pt x="373" y="107"/>
                </a:cubicBezTo>
                <a:cubicBezTo>
                  <a:pt x="404" y="107"/>
                  <a:pt x="404" y="107"/>
                  <a:pt x="404" y="107"/>
                </a:cubicBezTo>
                <a:cubicBezTo>
                  <a:pt x="404" y="48"/>
                  <a:pt x="404" y="48"/>
                  <a:pt x="404" y="48"/>
                </a:cubicBezTo>
                <a:lnTo>
                  <a:pt x="448" y="107"/>
                </a:lnTo>
                <a:close/>
                <a:moveTo>
                  <a:pt x="619" y="65"/>
                </a:moveTo>
                <a:cubicBezTo>
                  <a:pt x="591" y="65"/>
                  <a:pt x="591" y="65"/>
                  <a:pt x="591" y="65"/>
                </a:cubicBezTo>
                <a:cubicBezTo>
                  <a:pt x="605" y="28"/>
                  <a:pt x="605" y="28"/>
                  <a:pt x="605" y="28"/>
                </a:cubicBezTo>
                <a:lnTo>
                  <a:pt x="619" y="65"/>
                </a:lnTo>
                <a:close/>
                <a:moveTo>
                  <a:pt x="676" y="107"/>
                </a:moveTo>
                <a:cubicBezTo>
                  <a:pt x="637" y="4"/>
                  <a:pt x="637" y="4"/>
                  <a:pt x="637" y="4"/>
                </a:cubicBezTo>
                <a:cubicBezTo>
                  <a:pt x="574" y="4"/>
                  <a:pt x="574" y="4"/>
                  <a:pt x="574" y="4"/>
                </a:cubicBezTo>
                <a:cubicBezTo>
                  <a:pt x="542" y="88"/>
                  <a:pt x="542" y="88"/>
                  <a:pt x="542" y="88"/>
                </a:cubicBezTo>
                <a:cubicBezTo>
                  <a:pt x="542" y="4"/>
                  <a:pt x="542" y="4"/>
                  <a:pt x="542" y="4"/>
                </a:cubicBezTo>
                <a:cubicBezTo>
                  <a:pt x="503" y="4"/>
                  <a:pt x="503" y="4"/>
                  <a:pt x="503" y="4"/>
                </a:cubicBezTo>
                <a:cubicBezTo>
                  <a:pt x="503" y="107"/>
                  <a:pt x="503" y="107"/>
                  <a:pt x="503" y="107"/>
                </a:cubicBezTo>
                <a:cubicBezTo>
                  <a:pt x="535" y="107"/>
                  <a:pt x="535" y="107"/>
                  <a:pt x="535" y="107"/>
                </a:cubicBezTo>
                <a:cubicBezTo>
                  <a:pt x="542" y="107"/>
                  <a:pt x="542" y="107"/>
                  <a:pt x="542" y="107"/>
                </a:cubicBezTo>
                <a:cubicBezTo>
                  <a:pt x="575" y="107"/>
                  <a:pt x="575" y="107"/>
                  <a:pt x="575" y="107"/>
                </a:cubicBezTo>
                <a:cubicBezTo>
                  <a:pt x="580" y="92"/>
                  <a:pt x="580" y="92"/>
                  <a:pt x="580" y="92"/>
                </a:cubicBezTo>
                <a:cubicBezTo>
                  <a:pt x="630" y="92"/>
                  <a:pt x="630" y="92"/>
                  <a:pt x="630" y="92"/>
                </a:cubicBezTo>
                <a:cubicBezTo>
                  <a:pt x="635" y="107"/>
                  <a:pt x="635" y="107"/>
                  <a:pt x="635" y="107"/>
                </a:cubicBezTo>
                <a:lnTo>
                  <a:pt x="676" y="107"/>
                </a:lnTo>
                <a:close/>
              </a:path>
            </a:pathLst>
          </a:custGeom>
          <a:solidFill>
            <a:srgbClr val="FAFAF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-135898"/>
            <a:ext cx="839974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800" b="1" dirty="0">
                <a:solidFill>
                  <a:srgbClr val="041E42"/>
                </a:solidFill>
              </a:rPr>
              <a:t>Last Page - Grey</a:t>
            </a:r>
          </a:p>
        </p:txBody>
      </p:sp>
      <p:pic>
        <p:nvPicPr>
          <p:cNvPr id="8" name="ScaniaSymbol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391926" y="261969"/>
            <a:ext cx="595533" cy="538132"/>
          </a:xfrm>
          <a:prstGeom prst="rect">
            <a:avLst/>
          </a:prstGeom>
        </p:spPr>
      </p:pic>
      <p:sp>
        <p:nvSpPr>
          <p:cNvPr id="11" name="ScaniaWordmark">
            <a:extLst>
              <a:ext uri="{FF2B5EF4-FFF2-40B4-BE49-F238E27FC236}">
                <a16:creationId xmlns:a16="http://schemas.microsoft.com/office/drawing/2014/main" id="{C6BFB161-5E63-411F-BE85-0A524650036C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9852144" y="6215608"/>
            <a:ext cx="2026167" cy="343475"/>
          </a:xfrm>
          <a:custGeom>
            <a:avLst/>
            <a:gdLst>
              <a:gd name="T0" fmla="*/ 287 w 676"/>
              <a:gd name="T1" fmla="*/ 65 h 112"/>
              <a:gd name="T2" fmla="*/ 316 w 676"/>
              <a:gd name="T3" fmla="*/ 65 h 112"/>
              <a:gd name="T4" fmla="*/ 493 w 676"/>
              <a:gd name="T5" fmla="*/ 107 h 112"/>
              <a:gd name="T6" fmla="*/ 455 w 676"/>
              <a:gd name="T7" fmla="*/ 4 h 112"/>
              <a:gd name="T8" fmla="*/ 414 w 676"/>
              <a:gd name="T9" fmla="*/ 4 h 112"/>
              <a:gd name="T10" fmla="*/ 365 w 676"/>
              <a:gd name="T11" fmla="*/ 88 h 112"/>
              <a:gd name="T12" fmla="*/ 271 w 676"/>
              <a:gd name="T13" fmla="*/ 4 h 112"/>
              <a:gd name="T14" fmla="*/ 209 w 676"/>
              <a:gd name="T15" fmla="*/ 65 h 112"/>
              <a:gd name="T16" fmla="*/ 166 w 676"/>
              <a:gd name="T17" fmla="*/ 56 h 112"/>
              <a:gd name="T18" fmla="*/ 209 w 676"/>
              <a:gd name="T19" fmla="*/ 44 h 112"/>
              <a:gd name="T20" fmla="*/ 251 w 676"/>
              <a:gd name="T21" fmla="*/ 41 h 112"/>
              <a:gd name="T22" fmla="*/ 125 w 676"/>
              <a:gd name="T23" fmla="*/ 56 h 112"/>
              <a:gd name="T24" fmla="*/ 90 w 676"/>
              <a:gd name="T25" fmla="*/ 44 h 112"/>
              <a:gd name="T26" fmla="*/ 46 w 676"/>
              <a:gd name="T27" fmla="*/ 33 h 112"/>
              <a:gd name="T28" fmla="*/ 80 w 676"/>
              <a:gd name="T29" fmla="*/ 36 h 112"/>
              <a:gd name="T30" fmla="*/ 123 w 676"/>
              <a:gd name="T31" fmla="*/ 34 h 112"/>
              <a:gd name="T32" fmla="*/ 3 w 676"/>
              <a:gd name="T33" fmla="*/ 36 h 112"/>
              <a:gd name="T34" fmla="*/ 70 w 676"/>
              <a:gd name="T35" fmla="*/ 70 h 112"/>
              <a:gd name="T36" fmla="*/ 66 w 676"/>
              <a:gd name="T37" fmla="*/ 87 h 112"/>
              <a:gd name="T38" fmla="*/ 0 w 676"/>
              <a:gd name="T39" fmla="*/ 73 h 112"/>
              <a:gd name="T40" fmla="*/ 64 w 676"/>
              <a:gd name="T41" fmla="*/ 111 h 112"/>
              <a:gd name="T42" fmla="*/ 188 w 676"/>
              <a:gd name="T43" fmla="*/ 112 h 112"/>
              <a:gd name="T44" fmla="*/ 231 w 676"/>
              <a:gd name="T45" fmla="*/ 107 h 112"/>
              <a:gd name="T46" fmla="*/ 277 w 676"/>
              <a:gd name="T47" fmla="*/ 92 h 112"/>
              <a:gd name="T48" fmla="*/ 332 w 676"/>
              <a:gd name="T49" fmla="*/ 107 h 112"/>
              <a:gd name="T50" fmla="*/ 373 w 676"/>
              <a:gd name="T51" fmla="*/ 107 h 112"/>
              <a:gd name="T52" fmla="*/ 404 w 676"/>
              <a:gd name="T53" fmla="*/ 48 h 112"/>
              <a:gd name="T54" fmla="*/ 619 w 676"/>
              <a:gd name="T55" fmla="*/ 65 h 112"/>
              <a:gd name="T56" fmla="*/ 605 w 676"/>
              <a:gd name="T57" fmla="*/ 28 h 112"/>
              <a:gd name="T58" fmla="*/ 676 w 676"/>
              <a:gd name="T59" fmla="*/ 107 h 112"/>
              <a:gd name="T60" fmla="*/ 574 w 676"/>
              <a:gd name="T61" fmla="*/ 4 h 112"/>
              <a:gd name="T62" fmla="*/ 542 w 676"/>
              <a:gd name="T63" fmla="*/ 4 h 112"/>
              <a:gd name="T64" fmla="*/ 503 w 676"/>
              <a:gd name="T65" fmla="*/ 107 h 112"/>
              <a:gd name="T66" fmla="*/ 542 w 676"/>
              <a:gd name="T67" fmla="*/ 107 h 112"/>
              <a:gd name="T68" fmla="*/ 580 w 676"/>
              <a:gd name="T69" fmla="*/ 92 h 112"/>
              <a:gd name="T70" fmla="*/ 635 w 676"/>
              <a:gd name="T71" fmla="*/ 107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676" h="112">
                <a:moveTo>
                  <a:pt x="316" y="65"/>
                </a:moveTo>
                <a:cubicBezTo>
                  <a:pt x="287" y="65"/>
                  <a:pt x="287" y="65"/>
                  <a:pt x="287" y="65"/>
                </a:cubicBezTo>
                <a:cubicBezTo>
                  <a:pt x="302" y="28"/>
                  <a:pt x="302" y="28"/>
                  <a:pt x="302" y="28"/>
                </a:cubicBezTo>
                <a:lnTo>
                  <a:pt x="316" y="65"/>
                </a:lnTo>
                <a:close/>
                <a:moveTo>
                  <a:pt x="448" y="107"/>
                </a:moveTo>
                <a:cubicBezTo>
                  <a:pt x="493" y="107"/>
                  <a:pt x="493" y="107"/>
                  <a:pt x="493" y="107"/>
                </a:cubicBezTo>
                <a:cubicBezTo>
                  <a:pt x="493" y="4"/>
                  <a:pt x="493" y="4"/>
                  <a:pt x="493" y="4"/>
                </a:cubicBezTo>
                <a:cubicBezTo>
                  <a:pt x="455" y="4"/>
                  <a:pt x="455" y="4"/>
                  <a:pt x="455" y="4"/>
                </a:cubicBezTo>
                <a:cubicBezTo>
                  <a:pt x="455" y="58"/>
                  <a:pt x="455" y="58"/>
                  <a:pt x="455" y="58"/>
                </a:cubicBezTo>
                <a:cubicBezTo>
                  <a:pt x="414" y="4"/>
                  <a:pt x="414" y="4"/>
                  <a:pt x="414" y="4"/>
                </a:cubicBezTo>
                <a:cubicBezTo>
                  <a:pt x="365" y="4"/>
                  <a:pt x="365" y="4"/>
                  <a:pt x="365" y="4"/>
                </a:cubicBezTo>
                <a:cubicBezTo>
                  <a:pt x="365" y="88"/>
                  <a:pt x="365" y="88"/>
                  <a:pt x="365" y="88"/>
                </a:cubicBezTo>
                <a:cubicBezTo>
                  <a:pt x="333" y="4"/>
                  <a:pt x="333" y="4"/>
                  <a:pt x="333" y="4"/>
                </a:cubicBezTo>
                <a:cubicBezTo>
                  <a:pt x="271" y="4"/>
                  <a:pt x="271" y="4"/>
                  <a:pt x="271" y="4"/>
                </a:cubicBezTo>
                <a:cubicBezTo>
                  <a:pt x="247" y="65"/>
                  <a:pt x="247" y="65"/>
                  <a:pt x="247" y="65"/>
                </a:cubicBezTo>
                <a:cubicBezTo>
                  <a:pt x="209" y="65"/>
                  <a:pt x="209" y="65"/>
                  <a:pt x="209" y="65"/>
                </a:cubicBezTo>
                <a:cubicBezTo>
                  <a:pt x="207" y="77"/>
                  <a:pt x="200" y="83"/>
                  <a:pt x="188" y="83"/>
                </a:cubicBezTo>
                <a:cubicBezTo>
                  <a:pt x="174" y="83"/>
                  <a:pt x="166" y="73"/>
                  <a:pt x="166" y="56"/>
                </a:cubicBezTo>
                <a:cubicBezTo>
                  <a:pt x="166" y="39"/>
                  <a:pt x="174" y="28"/>
                  <a:pt x="188" y="28"/>
                </a:cubicBezTo>
                <a:cubicBezTo>
                  <a:pt x="200" y="28"/>
                  <a:pt x="207" y="34"/>
                  <a:pt x="209" y="44"/>
                </a:cubicBezTo>
                <a:cubicBezTo>
                  <a:pt x="251" y="44"/>
                  <a:pt x="251" y="44"/>
                  <a:pt x="251" y="44"/>
                </a:cubicBezTo>
                <a:cubicBezTo>
                  <a:pt x="251" y="41"/>
                  <a:pt x="251" y="41"/>
                  <a:pt x="251" y="41"/>
                </a:cubicBezTo>
                <a:cubicBezTo>
                  <a:pt x="251" y="18"/>
                  <a:pt x="231" y="0"/>
                  <a:pt x="188" y="0"/>
                </a:cubicBezTo>
                <a:cubicBezTo>
                  <a:pt x="142" y="0"/>
                  <a:pt x="125" y="23"/>
                  <a:pt x="125" y="56"/>
                </a:cubicBezTo>
                <a:cubicBezTo>
                  <a:pt x="125" y="56"/>
                  <a:pt x="125" y="57"/>
                  <a:pt x="125" y="58"/>
                </a:cubicBezTo>
                <a:cubicBezTo>
                  <a:pt x="119" y="51"/>
                  <a:pt x="108" y="47"/>
                  <a:pt x="90" y="44"/>
                </a:cubicBezTo>
                <a:cubicBezTo>
                  <a:pt x="63" y="40"/>
                  <a:pt x="63" y="40"/>
                  <a:pt x="63" y="40"/>
                </a:cubicBezTo>
                <a:cubicBezTo>
                  <a:pt x="53" y="39"/>
                  <a:pt x="46" y="38"/>
                  <a:pt x="46" y="33"/>
                </a:cubicBezTo>
                <a:cubicBezTo>
                  <a:pt x="46" y="28"/>
                  <a:pt x="50" y="24"/>
                  <a:pt x="61" y="24"/>
                </a:cubicBezTo>
                <a:cubicBezTo>
                  <a:pt x="73" y="24"/>
                  <a:pt x="80" y="29"/>
                  <a:pt x="80" y="36"/>
                </a:cubicBezTo>
                <a:cubicBezTo>
                  <a:pt x="123" y="36"/>
                  <a:pt x="123" y="36"/>
                  <a:pt x="123" y="36"/>
                </a:cubicBezTo>
                <a:cubicBezTo>
                  <a:pt x="123" y="34"/>
                  <a:pt x="123" y="34"/>
                  <a:pt x="123" y="34"/>
                </a:cubicBezTo>
                <a:cubicBezTo>
                  <a:pt x="123" y="13"/>
                  <a:pt x="103" y="0"/>
                  <a:pt x="63" y="0"/>
                </a:cubicBezTo>
                <a:cubicBezTo>
                  <a:pt x="21" y="0"/>
                  <a:pt x="3" y="15"/>
                  <a:pt x="3" y="36"/>
                </a:cubicBezTo>
                <a:cubicBezTo>
                  <a:pt x="3" y="53"/>
                  <a:pt x="14" y="62"/>
                  <a:pt x="39" y="66"/>
                </a:cubicBezTo>
                <a:cubicBezTo>
                  <a:pt x="70" y="70"/>
                  <a:pt x="70" y="70"/>
                  <a:pt x="70" y="70"/>
                </a:cubicBezTo>
                <a:cubicBezTo>
                  <a:pt x="80" y="72"/>
                  <a:pt x="84" y="74"/>
                  <a:pt x="84" y="78"/>
                </a:cubicBezTo>
                <a:cubicBezTo>
                  <a:pt x="84" y="84"/>
                  <a:pt x="78" y="87"/>
                  <a:pt x="66" y="87"/>
                </a:cubicBezTo>
                <a:cubicBezTo>
                  <a:pt x="52" y="87"/>
                  <a:pt x="45" y="81"/>
                  <a:pt x="45" y="73"/>
                </a:cubicBezTo>
                <a:cubicBezTo>
                  <a:pt x="0" y="73"/>
                  <a:pt x="0" y="73"/>
                  <a:pt x="0" y="73"/>
                </a:cubicBezTo>
                <a:cubicBezTo>
                  <a:pt x="0" y="75"/>
                  <a:pt x="0" y="75"/>
                  <a:pt x="0" y="75"/>
                </a:cubicBezTo>
                <a:cubicBezTo>
                  <a:pt x="0" y="98"/>
                  <a:pt x="22" y="111"/>
                  <a:pt x="64" y="111"/>
                </a:cubicBezTo>
                <a:cubicBezTo>
                  <a:pt x="103" y="111"/>
                  <a:pt x="126" y="103"/>
                  <a:pt x="129" y="81"/>
                </a:cubicBezTo>
                <a:cubicBezTo>
                  <a:pt x="137" y="100"/>
                  <a:pt x="156" y="112"/>
                  <a:pt x="188" y="112"/>
                </a:cubicBezTo>
                <a:cubicBezTo>
                  <a:pt x="213" y="112"/>
                  <a:pt x="228" y="105"/>
                  <a:pt x="236" y="94"/>
                </a:cubicBezTo>
                <a:cubicBezTo>
                  <a:pt x="231" y="107"/>
                  <a:pt x="231" y="107"/>
                  <a:pt x="231" y="107"/>
                </a:cubicBezTo>
                <a:cubicBezTo>
                  <a:pt x="271" y="107"/>
                  <a:pt x="271" y="107"/>
                  <a:pt x="271" y="107"/>
                </a:cubicBezTo>
                <a:cubicBezTo>
                  <a:pt x="277" y="92"/>
                  <a:pt x="277" y="92"/>
                  <a:pt x="277" y="92"/>
                </a:cubicBezTo>
                <a:cubicBezTo>
                  <a:pt x="326" y="92"/>
                  <a:pt x="326" y="92"/>
                  <a:pt x="326" y="92"/>
                </a:cubicBezTo>
                <a:cubicBezTo>
                  <a:pt x="332" y="107"/>
                  <a:pt x="332" y="107"/>
                  <a:pt x="332" y="107"/>
                </a:cubicBezTo>
                <a:cubicBezTo>
                  <a:pt x="365" y="107"/>
                  <a:pt x="365" y="107"/>
                  <a:pt x="365" y="107"/>
                </a:cubicBezTo>
                <a:cubicBezTo>
                  <a:pt x="373" y="107"/>
                  <a:pt x="373" y="107"/>
                  <a:pt x="373" y="107"/>
                </a:cubicBezTo>
                <a:cubicBezTo>
                  <a:pt x="404" y="107"/>
                  <a:pt x="404" y="107"/>
                  <a:pt x="404" y="107"/>
                </a:cubicBezTo>
                <a:cubicBezTo>
                  <a:pt x="404" y="48"/>
                  <a:pt x="404" y="48"/>
                  <a:pt x="404" y="48"/>
                </a:cubicBezTo>
                <a:lnTo>
                  <a:pt x="448" y="107"/>
                </a:lnTo>
                <a:close/>
                <a:moveTo>
                  <a:pt x="619" y="65"/>
                </a:moveTo>
                <a:cubicBezTo>
                  <a:pt x="591" y="65"/>
                  <a:pt x="591" y="65"/>
                  <a:pt x="591" y="65"/>
                </a:cubicBezTo>
                <a:cubicBezTo>
                  <a:pt x="605" y="28"/>
                  <a:pt x="605" y="28"/>
                  <a:pt x="605" y="28"/>
                </a:cubicBezTo>
                <a:lnTo>
                  <a:pt x="619" y="65"/>
                </a:lnTo>
                <a:close/>
                <a:moveTo>
                  <a:pt x="676" y="107"/>
                </a:moveTo>
                <a:cubicBezTo>
                  <a:pt x="637" y="4"/>
                  <a:pt x="637" y="4"/>
                  <a:pt x="637" y="4"/>
                </a:cubicBezTo>
                <a:cubicBezTo>
                  <a:pt x="574" y="4"/>
                  <a:pt x="574" y="4"/>
                  <a:pt x="574" y="4"/>
                </a:cubicBezTo>
                <a:cubicBezTo>
                  <a:pt x="542" y="88"/>
                  <a:pt x="542" y="88"/>
                  <a:pt x="542" y="88"/>
                </a:cubicBezTo>
                <a:cubicBezTo>
                  <a:pt x="542" y="4"/>
                  <a:pt x="542" y="4"/>
                  <a:pt x="542" y="4"/>
                </a:cubicBezTo>
                <a:cubicBezTo>
                  <a:pt x="503" y="4"/>
                  <a:pt x="503" y="4"/>
                  <a:pt x="503" y="4"/>
                </a:cubicBezTo>
                <a:cubicBezTo>
                  <a:pt x="503" y="107"/>
                  <a:pt x="503" y="107"/>
                  <a:pt x="503" y="107"/>
                </a:cubicBezTo>
                <a:cubicBezTo>
                  <a:pt x="535" y="107"/>
                  <a:pt x="535" y="107"/>
                  <a:pt x="535" y="107"/>
                </a:cubicBezTo>
                <a:cubicBezTo>
                  <a:pt x="542" y="107"/>
                  <a:pt x="542" y="107"/>
                  <a:pt x="542" y="107"/>
                </a:cubicBezTo>
                <a:cubicBezTo>
                  <a:pt x="575" y="107"/>
                  <a:pt x="575" y="107"/>
                  <a:pt x="575" y="107"/>
                </a:cubicBezTo>
                <a:cubicBezTo>
                  <a:pt x="580" y="92"/>
                  <a:pt x="580" y="92"/>
                  <a:pt x="580" y="92"/>
                </a:cubicBezTo>
                <a:cubicBezTo>
                  <a:pt x="630" y="92"/>
                  <a:pt x="630" y="92"/>
                  <a:pt x="630" y="92"/>
                </a:cubicBezTo>
                <a:cubicBezTo>
                  <a:pt x="635" y="107"/>
                  <a:pt x="635" y="107"/>
                  <a:pt x="635" y="107"/>
                </a:cubicBezTo>
                <a:lnTo>
                  <a:pt x="676" y="107"/>
                </a:lnTo>
                <a:close/>
              </a:path>
            </a:pathLst>
          </a:custGeom>
          <a:solidFill>
            <a:srgbClr val="FAFAF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454343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ast Page/Chapter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0" y="-135898"/>
            <a:ext cx="1335302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800" b="1" dirty="0">
                <a:solidFill>
                  <a:srgbClr val="041E42"/>
                </a:solidFill>
              </a:rPr>
              <a:t>Last Page/Chapter Divider</a:t>
            </a:r>
          </a:p>
        </p:txBody>
      </p:sp>
      <p:pic>
        <p:nvPicPr>
          <p:cNvPr id="5" name="ScaniaSymbolLarge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48933" y="1447796"/>
            <a:ext cx="6294133" cy="3547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6017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objekt 4" descr="bkg_16_9_rubin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ubrik 1"/>
          <p:cNvSpPr>
            <a:spLocks noGrp="1"/>
          </p:cNvSpPr>
          <p:nvPr>
            <p:ph type="title"/>
          </p:nvPr>
        </p:nvSpPr>
        <p:spPr>
          <a:xfrm>
            <a:off x="916800" y="836712"/>
            <a:ext cx="7488832" cy="528058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 sz="7200" cap="all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sv-SE" dirty="0"/>
          </a:p>
        </p:txBody>
      </p:sp>
      <p:sp>
        <p:nvSpPr>
          <p:cNvPr id="7" name="Platshållare för text 7"/>
          <p:cNvSpPr>
            <a:spLocks noGrp="1"/>
          </p:cNvSpPr>
          <p:nvPr>
            <p:ph type="body" sz="quarter" idx="11"/>
          </p:nvPr>
        </p:nvSpPr>
        <p:spPr>
          <a:xfrm>
            <a:off x="916800" y="6408373"/>
            <a:ext cx="7488832" cy="381000"/>
          </a:xfrm>
          <a:prstGeom prst="rect">
            <a:avLst/>
          </a:prstGeom>
        </p:spPr>
        <p:txBody>
          <a:bodyPr vert="horz" lIns="0" tIns="0" rIns="0" bIns="0"/>
          <a:lstStyle>
            <a:lvl1pPr marL="0" marR="0" indent="0" algn="l" defTabSz="60958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sv-SE" sz="1067" b="0" i="0" u="none" strike="noStrike" kern="0" cap="all" spc="173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cs typeface="Arial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067" b="0" i="0" u="none" kern="0" cap="all" spc="173" normalizeH="0" baseline="0">
                <a:latin typeface="Arial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067" b="0" i="0" u="none" kern="0" cap="all" spc="173" normalizeH="0" baseline="0">
                <a:latin typeface="Arial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067" b="0" i="0" u="none" kern="0" cap="all" spc="173" normalizeH="0" baseline="0">
                <a:latin typeface="Arial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067" b="0" i="0" u="none" kern="0" cap="all" spc="173" normalizeH="0" baseline="0">
                <a:latin typeface="Arial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7980224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örsättsbl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ktangel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sv-SE" sz="2400">
              <a:solidFill>
                <a:srgbClr val="FFFFFF"/>
              </a:solidFill>
            </a:endParaRPr>
          </a:p>
        </p:txBody>
      </p:sp>
      <p:sp>
        <p:nvSpPr>
          <p:cNvPr id="5" name="Rektangel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A285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sv-SE" sz="2400">
              <a:solidFill>
                <a:srgbClr val="FFFFFF"/>
              </a:solidFill>
            </a:endParaRPr>
          </a:p>
        </p:txBody>
      </p:sp>
      <p:pic>
        <p:nvPicPr>
          <p:cNvPr id="7" name="Bildobjekt 8" descr="Logo_uk_vi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0634" y="258234"/>
            <a:ext cx="1363133" cy="1312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ruta 9"/>
          <p:cNvSpPr txBox="1">
            <a:spLocks noChangeArrowheads="1"/>
          </p:cNvSpPr>
          <p:nvPr/>
        </p:nvSpPr>
        <p:spPr bwMode="auto">
          <a:xfrm>
            <a:off x="10608733" y="6326718"/>
            <a:ext cx="914400" cy="256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>
              <a:defRPr/>
            </a:pPr>
            <a:r>
              <a:rPr lang="sv-SE" sz="1067">
                <a:solidFill>
                  <a:srgbClr val="E16AA9"/>
                </a:solidFill>
                <a:cs typeface="Arial" charset="0"/>
              </a:rPr>
              <a:t>Bild </a:t>
            </a:r>
            <a:fld id="{EC230D2B-FDD0-0944-B33F-CFB70A35D79A}" type="slidenum">
              <a:rPr lang="sv-SE" sz="1067" smtClean="0">
                <a:solidFill>
                  <a:srgbClr val="E16AA9"/>
                </a:solidFill>
                <a:cs typeface="Arial" charset="0"/>
              </a:rPr>
              <a:pPr algn="r" eaLnBrk="1" hangingPunct="1">
                <a:defRPr/>
              </a:pPr>
              <a:t>‹#›</a:t>
            </a:fld>
            <a:endParaRPr lang="sv-SE" sz="1067">
              <a:solidFill>
                <a:srgbClr val="E16AA9"/>
              </a:solidFill>
              <a:cs typeface="Arial" charset="0"/>
            </a:endParaRPr>
          </a:p>
        </p:txBody>
      </p:sp>
      <p:sp>
        <p:nvSpPr>
          <p:cNvPr id="6" name="Platshållare för text 12"/>
          <p:cNvSpPr>
            <a:spLocks noGrp="1"/>
          </p:cNvSpPr>
          <p:nvPr>
            <p:ph type="body" sz="quarter" idx="11"/>
          </p:nvPr>
        </p:nvSpPr>
        <p:spPr>
          <a:xfrm>
            <a:off x="916800" y="4953000"/>
            <a:ext cx="9550400" cy="1143000"/>
          </a:xfrm>
          <a:prstGeom prst="rect">
            <a:avLst/>
          </a:prstGeom>
        </p:spPr>
        <p:txBody>
          <a:bodyPr vert="horz" lIns="0" tIns="0" rIns="0" bIns="0"/>
          <a:lstStyle>
            <a:lvl1pPr marL="0" indent="-60958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3733" b="0" i="0" u="none" normalizeH="0" baseline="0">
                <a:solidFill>
                  <a:schemeClr val="accent1">
                    <a:lumMod val="60000"/>
                    <a:lumOff val="40000"/>
                  </a:schemeClr>
                </a:solidFill>
                <a:latin typeface="Georgia"/>
              </a:defRPr>
            </a:lvl1pPr>
            <a:lvl2pPr marL="0" indent="-60958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3733" b="0" i="0" u="none" normalizeH="0" baseline="0">
                <a:solidFill>
                  <a:srgbClr val="C5AB5E"/>
                </a:solidFill>
                <a:latin typeface="Georgia"/>
              </a:defRPr>
            </a:lvl2pPr>
            <a:lvl3pPr marL="0" indent="-60958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3733" b="0" i="0" u="none" normalizeH="0" baseline="0">
                <a:solidFill>
                  <a:srgbClr val="C5AB5E"/>
                </a:solidFill>
                <a:latin typeface="Georgia"/>
              </a:defRPr>
            </a:lvl3pPr>
            <a:lvl4pPr marL="0" indent="-60958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3733" b="0" i="0" u="none" normalizeH="0" baseline="0">
                <a:solidFill>
                  <a:srgbClr val="C5AB5E"/>
                </a:solidFill>
                <a:latin typeface="Georgia"/>
              </a:defRPr>
            </a:lvl4pPr>
            <a:lvl5pPr marL="0" indent="-60958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3733" b="0" i="0" u="none" normalizeH="0" baseline="0">
                <a:solidFill>
                  <a:srgbClr val="C5AB5E"/>
                </a:solidFill>
                <a:latin typeface="Georgi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ubrik 1"/>
          <p:cNvSpPr>
            <a:spLocks noGrp="1"/>
          </p:cNvSpPr>
          <p:nvPr>
            <p:ph type="title"/>
          </p:nvPr>
        </p:nvSpPr>
        <p:spPr>
          <a:xfrm>
            <a:off x="914400" y="2400597"/>
            <a:ext cx="10320000" cy="246856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 sz="7200" cap="all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9289403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si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text 3"/>
          <p:cNvSpPr>
            <a:spLocks noGrp="1"/>
          </p:cNvSpPr>
          <p:nvPr>
            <p:ph type="body" sz="quarter" idx="10"/>
          </p:nvPr>
        </p:nvSpPr>
        <p:spPr>
          <a:xfrm>
            <a:off x="916800" y="2371200"/>
            <a:ext cx="8846400" cy="3547200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836063" indent="-226478">
              <a:buClr>
                <a:schemeClr val="accent1"/>
              </a:buClr>
              <a:buFont typeface="Wingdings" charset="2"/>
              <a:buChar char="§"/>
              <a:defRPr sz="2133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Font typeface="Lucida Grande"/>
              <a:buChar char="-"/>
              <a:defRPr sz="1867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Font typeface="Lucida Grande"/>
              <a:buChar char="»"/>
              <a:defRPr sz="16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333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  <a:endParaRPr lang="sv-SE" dirty="0"/>
          </a:p>
        </p:txBody>
      </p:sp>
      <p:sp>
        <p:nvSpPr>
          <p:cNvPr id="7" name="Rubrik 1"/>
          <p:cNvSpPr>
            <a:spLocks noGrp="1"/>
          </p:cNvSpPr>
          <p:nvPr>
            <p:ph type="title"/>
          </p:nvPr>
        </p:nvSpPr>
        <p:spPr>
          <a:xfrm>
            <a:off x="916800" y="1124864"/>
            <a:ext cx="8846400" cy="1080000"/>
          </a:xfrm>
          <a:prstGeom prst="rect">
            <a:avLst/>
          </a:prstGeom>
        </p:spPr>
        <p:txBody>
          <a:bodyPr lIns="0" tIns="0" rIns="0" bIns="0"/>
          <a:lstStyle>
            <a:lvl1pPr>
              <a:defRPr sz="3733" cap="all" baseline="0">
                <a:ln>
                  <a:noFill/>
                </a:ln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sv-SE" dirty="0"/>
          </a:p>
        </p:txBody>
      </p:sp>
      <p:sp>
        <p:nvSpPr>
          <p:cNvPr id="10" name="Platshållare för text 7"/>
          <p:cNvSpPr>
            <a:spLocks noGrp="1"/>
          </p:cNvSpPr>
          <p:nvPr>
            <p:ph type="body" sz="quarter" idx="11"/>
          </p:nvPr>
        </p:nvSpPr>
        <p:spPr>
          <a:xfrm>
            <a:off x="569752" y="6332872"/>
            <a:ext cx="8373448" cy="365125"/>
          </a:xfrm>
          <a:prstGeom prst="rect">
            <a:avLst/>
          </a:prstGeom>
        </p:spPr>
        <p:txBody>
          <a:bodyPr vert="horz" lIns="0" tIns="0" rIns="0" bIns="0"/>
          <a:lstStyle>
            <a:lvl1pPr marL="0" marR="0" indent="0" algn="l" defTabSz="60958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sv-SE" sz="1067" b="0" i="0" u="none" strike="noStrike" kern="0" cap="all" spc="173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067" b="0" i="0" u="none" kern="0" cap="all" spc="173" normalizeH="0" baseline="0">
                <a:latin typeface="Arial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067" b="0" i="0" u="none" kern="0" cap="all" spc="173" normalizeH="0" baseline="0">
                <a:latin typeface="Arial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067" b="0" i="0" u="none" kern="0" cap="all" spc="173" normalizeH="0" baseline="0">
                <a:latin typeface="Arial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067" b="0" i="0" u="none" kern="0" cap="all" spc="173" normalizeH="0" baseline="0">
                <a:latin typeface="Arial"/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AA471F63-FAE7-7DCA-001A-479ADB819E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79048" y="6332872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050" b="1"/>
            </a:lvl1pPr>
          </a:lstStyle>
          <a:p>
            <a:fld id="{1E7D6787-890E-475B-B5CA-23526B599868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516292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och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tshållare för text 3"/>
          <p:cNvSpPr>
            <a:spLocks noGrp="1"/>
          </p:cNvSpPr>
          <p:nvPr>
            <p:ph type="body" sz="quarter" idx="12"/>
          </p:nvPr>
        </p:nvSpPr>
        <p:spPr>
          <a:xfrm>
            <a:off x="916800" y="2372883"/>
            <a:ext cx="7008779" cy="3544821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tx2"/>
                </a:solidFill>
                <a:latin typeface="Georgia"/>
                <a:cs typeface="Georgia"/>
              </a:defRPr>
            </a:lvl1pPr>
            <a:lvl2pPr marL="836063" indent="-226478">
              <a:buClr>
                <a:schemeClr val="accent1"/>
              </a:buClr>
              <a:buFont typeface="Wingdings" charset="2"/>
              <a:buChar char="§"/>
              <a:defRPr sz="2133">
                <a:solidFill>
                  <a:schemeClr val="tx2"/>
                </a:solidFill>
              </a:defRPr>
            </a:lvl2pPr>
            <a:lvl3pPr>
              <a:buFont typeface="Lucida Grande"/>
              <a:buChar char="-"/>
              <a:defRPr sz="1867">
                <a:solidFill>
                  <a:schemeClr val="tx2"/>
                </a:solidFill>
              </a:defRPr>
            </a:lvl3pPr>
            <a:lvl4pPr>
              <a:buFont typeface="Lucida Grande"/>
              <a:buChar char="»"/>
              <a:defRPr sz="1600">
                <a:solidFill>
                  <a:schemeClr val="tx2"/>
                </a:solidFill>
              </a:defRPr>
            </a:lvl4pPr>
            <a:lvl5pPr>
              <a:defRPr sz="1333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  <a:endParaRPr lang="sv-SE" dirty="0"/>
          </a:p>
        </p:txBody>
      </p:sp>
      <p:sp>
        <p:nvSpPr>
          <p:cNvPr id="10" name="Rubrik 1"/>
          <p:cNvSpPr>
            <a:spLocks noGrp="1"/>
          </p:cNvSpPr>
          <p:nvPr>
            <p:ph type="title"/>
          </p:nvPr>
        </p:nvSpPr>
        <p:spPr>
          <a:xfrm>
            <a:off x="916800" y="1124864"/>
            <a:ext cx="8846400" cy="1080000"/>
          </a:xfrm>
          <a:prstGeom prst="rect">
            <a:avLst/>
          </a:prstGeom>
        </p:spPr>
        <p:txBody>
          <a:bodyPr lIns="0" tIns="0" rIns="0" bIns="0"/>
          <a:lstStyle>
            <a:lvl1pPr>
              <a:defRPr sz="3733" cap="all" baseline="0">
                <a:ln>
                  <a:noFill/>
                </a:ln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sv-SE" dirty="0"/>
          </a:p>
        </p:txBody>
      </p:sp>
      <p:sp>
        <p:nvSpPr>
          <p:cNvPr id="11" name="Platshållare för text 7"/>
          <p:cNvSpPr>
            <a:spLocks noGrp="1"/>
          </p:cNvSpPr>
          <p:nvPr>
            <p:ph type="body" sz="quarter" idx="11"/>
          </p:nvPr>
        </p:nvSpPr>
        <p:spPr>
          <a:xfrm>
            <a:off x="916800" y="6408373"/>
            <a:ext cx="9211648" cy="381000"/>
          </a:xfrm>
          <a:prstGeom prst="rect">
            <a:avLst/>
          </a:prstGeom>
        </p:spPr>
        <p:txBody>
          <a:bodyPr vert="horz" lIns="0" tIns="0" rIns="0" bIns="0"/>
          <a:lstStyle>
            <a:lvl1pPr marL="0" marR="0" indent="0" algn="l" defTabSz="60958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sv-SE" sz="1067" b="0" i="0" u="none" strike="noStrike" kern="0" cap="all" spc="173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067" b="0" i="0" u="none" kern="0" cap="all" spc="173" normalizeH="0" baseline="0">
                <a:latin typeface="Arial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067" b="0" i="0" u="none" kern="0" cap="all" spc="173" normalizeH="0" baseline="0">
                <a:latin typeface="Arial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067" b="0" i="0" u="none" kern="0" cap="all" spc="173" normalizeH="0" baseline="0">
                <a:latin typeface="Arial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067" b="0" i="0" u="none" kern="0" cap="all" spc="173" normalizeH="0" baseline="0">
                <a:latin typeface="Arial"/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15" name="Platshållare för bild 14"/>
          <p:cNvSpPr>
            <a:spLocks noGrp="1"/>
          </p:cNvSpPr>
          <p:nvPr>
            <p:ph type="pic" sz="quarter" idx="13"/>
          </p:nvPr>
        </p:nvSpPr>
        <p:spPr>
          <a:xfrm>
            <a:off x="8113184" y="2372784"/>
            <a:ext cx="3454400" cy="3545416"/>
          </a:xfrm>
          <a:prstGeom prst="rect">
            <a:avLst/>
          </a:prstGeom>
        </p:spPr>
        <p:txBody>
          <a:bodyPr vert="horz"/>
          <a:lstStyle>
            <a:lvl1pPr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sv-SE" noProof="0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0F687082-9F39-BAB8-A0E2-5CD1339C14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79048" y="6408373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050" b="1"/>
            </a:lvl1pPr>
          </a:lstStyle>
          <a:p>
            <a:fld id="{1E7D6787-890E-475B-B5CA-23526B599868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511929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text 7"/>
          <p:cNvSpPr>
            <a:spLocks noGrp="1"/>
          </p:cNvSpPr>
          <p:nvPr>
            <p:ph type="body" sz="quarter" idx="11"/>
          </p:nvPr>
        </p:nvSpPr>
        <p:spPr>
          <a:xfrm>
            <a:off x="916800" y="6408373"/>
            <a:ext cx="9211648" cy="381000"/>
          </a:xfrm>
          <a:prstGeom prst="rect">
            <a:avLst/>
          </a:prstGeom>
        </p:spPr>
        <p:txBody>
          <a:bodyPr vert="horz" lIns="0" tIns="0" rIns="0" bIns="0"/>
          <a:lstStyle>
            <a:lvl1pPr marL="0" marR="0" indent="0" algn="l" defTabSz="60958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sv-SE" sz="1067" b="0" i="0" u="none" strike="noStrike" kern="0" cap="all" spc="173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067" b="0" i="0" u="none" kern="0" cap="all" spc="173" normalizeH="0" baseline="0">
                <a:latin typeface="Arial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067" b="0" i="0" u="none" kern="0" cap="all" spc="173" normalizeH="0" baseline="0">
                <a:latin typeface="Arial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067" b="0" i="0" u="none" kern="0" cap="all" spc="173" normalizeH="0" baseline="0">
                <a:latin typeface="Arial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067" b="0" i="0" u="none" kern="0" cap="all" spc="173" normalizeH="0" baseline="0">
                <a:latin typeface="Arial"/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034AC938-57AB-46E3-4D7D-5031644352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79048" y="6408373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050" b="1"/>
            </a:lvl1pPr>
          </a:lstStyle>
          <a:p>
            <a:fld id="{1E7D6787-890E-475B-B5CA-23526B599868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49913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tshållare för bild 7"/>
          <p:cNvSpPr>
            <a:spLocks noGrp="1"/>
          </p:cNvSpPr>
          <p:nvPr>
            <p:ph type="pic" sz="quarter" idx="13" hasCustomPrompt="1"/>
          </p:nvPr>
        </p:nvSpPr>
        <p:spPr>
          <a:xfrm>
            <a:off x="604800" y="1763562"/>
            <a:ext cx="10959840" cy="4412170"/>
          </a:xfrm>
        </p:spPr>
        <p:txBody>
          <a:bodyPr/>
          <a:lstStyle>
            <a:lvl1pPr marL="0" indent="0">
              <a:buNone/>
              <a:defRPr i="1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r>
              <a:rPr lang="en-US" dirty="0"/>
              <a:t>Click icon below to add picture</a:t>
            </a:r>
            <a:endParaRPr lang="sv-SE" dirty="0"/>
          </a:p>
        </p:txBody>
      </p:sp>
      <p:sp>
        <p:nvSpPr>
          <p:cNvPr id="17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4799" y="569219"/>
            <a:ext cx="9663840" cy="777600"/>
          </a:xfrm>
          <a:prstGeom prst="rect">
            <a:avLst/>
          </a:prstGeom>
        </p:spPr>
        <p:txBody>
          <a:bodyPr vert="horz" wrap="none" lIns="0" tIns="0" rIns="0" bIns="0" rtlCol="0" anchor="b">
            <a:noAutofit/>
          </a:bodyPr>
          <a:lstStyle>
            <a:lvl1pPr>
              <a:defRPr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r>
              <a:rPr lang="sv-SE" dirty="0" err="1"/>
              <a:t>add</a:t>
            </a:r>
            <a:r>
              <a:rPr lang="sv-SE" dirty="0"/>
              <a:t> </a:t>
            </a:r>
            <a:r>
              <a:rPr lang="sv-SE" dirty="0" err="1"/>
              <a:t>title</a:t>
            </a:r>
            <a:r>
              <a:rPr lang="sv-SE" dirty="0"/>
              <a:t>, </a:t>
            </a:r>
            <a:r>
              <a:rPr lang="sv-SE" dirty="0" err="1"/>
              <a:t>one</a:t>
            </a:r>
            <a:r>
              <a:rPr lang="sv-SE" dirty="0"/>
              <a:t> </a:t>
            </a:r>
            <a:r>
              <a:rPr lang="sv-SE" dirty="0" err="1"/>
              <a:t>row</a:t>
            </a:r>
            <a:endParaRPr lang="en-US" dirty="0"/>
          </a:p>
        </p:txBody>
      </p:sp>
      <p:pic>
        <p:nvPicPr>
          <p:cNvPr id="10" name="Bildobjekt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3600" y="432000"/>
            <a:ext cx="864000" cy="864000"/>
          </a:xfrm>
          <a:prstGeom prst="rect">
            <a:avLst/>
          </a:prstGeom>
        </p:spPr>
      </p:pic>
      <p:cxnSp>
        <p:nvCxnSpPr>
          <p:cNvPr id="12" name="Rak 11"/>
          <p:cNvCxnSpPr/>
          <p:nvPr userDrawn="1"/>
        </p:nvCxnSpPr>
        <p:spPr>
          <a:xfrm>
            <a:off x="604800" y="1567273"/>
            <a:ext cx="1095984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ak 15"/>
          <p:cNvCxnSpPr/>
          <p:nvPr userDrawn="1"/>
        </p:nvCxnSpPr>
        <p:spPr>
          <a:xfrm>
            <a:off x="604800" y="6346992"/>
            <a:ext cx="1095984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Date Placeholder 4"/>
          <p:cNvSpPr>
            <a:spLocks noGrp="1"/>
          </p:cNvSpPr>
          <p:nvPr>
            <p:ph type="dt" sz="half" idx="10"/>
          </p:nvPr>
        </p:nvSpPr>
        <p:spPr>
          <a:xfrm>
            <a:off x="604801" y="6431828"/>
            <a:ext cx="821024" cy="163294"/>
          </a:xfrm>
        </p:spPr>
        <p:txBody>
          <a:bodyPr/>
          <a:lstStyle/>
          <a:p>
            <a:endParaRPr lang="sv-SE">
              <a:solidFill>
                <a:prstClr val="white"/>
              </a:solidFill>
            </a:endParaRPr>
          </a:p>
        </p:txBody>
      </p:sp>
      <p:sp>
        <p:nvSpPr>
          <p:cNvPr id="2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36640" y="6431828"/>
            <a:ext cx="1728000" cy="163294"/>
          </a:xfrm>
          <a:prstGeom prst="rect">
            <a:avLst/>
          </a:prstGeom>
        </p:spPr>
        <p:txBody>
          <a:bodyPr vert="horz" wrap="none" lIns="0" tIns="0" rIns="0" bIns="0" rtlCol="0" anchor="t"/>
          <a:lstStyle>
            <a:lvl1pPr algn="r">
              <a:defRPr sz="1087">
                <a:solidFill>
                  <a:schemeClr val="tx1"/>
                </a:solidFill>
              </a:defRPr>
            </a:lvl1pPr>
          </a:lstStyle>
          <a:p>
            <a:fld id="{6F67B5D9-DB62-4DEA-AF3E-B11D0AE898D7}" type="slidenum">
              <a:rPr lang="sv-SE" smtClean="0">
                <a:solidFill>
                  <a:prstClr val="white"/>
                </a:solidFill>
              </a:rPr>
              <a:pPr/>
              <a:t>‹#›</a:t>
            </a:fld>
            <a:endParaRPr lang="sv-SE">
              <a:solidFill>
                <a:prstClr val="white"/>
              </a:solidFill>
            </a:endParaRPr>
          </a:p>
        </p:txBody>
      </p:sp>
      <p:sp>
        <p:nvSpPr>
          <p:cNvPr id="25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53453" y="6431828"/>
            <a:ext cx="6480000" cy="163294"/>
          </a:xfrm>
        </p:spPr>
        <p:txBody>
          <a:bodyPr/>
          <a:lstStyle/>
          <a:p>
            <a:endParaRPr lang="sv-SE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025077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brik och me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tshållare för innehåll 3"/>
          <p:cNvSpPr>
            <a:spLocks noGrp="1"/>
          </p:cNvSpPr>
          <p:nvPr>
            <p:ph sz="quarter" idx="10"/>
          </p:nvPr>
        </p:nvSpPr>
        <p:spPr>
          <a:xfrm>
            <a:off x="916800" y="2371200"/>
            <a:ext cx="9211648" cy="3554077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spcBef>
                <a:spcPts val="0"/>
              </a:spcBef>
              <a:spcAft>
                <a:spcPts val="800"/>
              </a:spcAft>
              <a:buClr>
                <a:srgbClr val="8F9499"/>
              </a:buClr>
              <a:buSzPct val="100000"/>
              <a:buFontTx/>
              <a:buNone/>
              <a:tabLst/>
              <a:defRPr sz="2133" baseline="0">
                <a:solidFill>
                  <a:schemeClr val="tx2"/>
                </a:solidFill>
                <a:latin typeface="Georgia"/>
                <a:cs typeface="Georgia"/>
              </a:defRPr>
            </a:lvl1pPr>
            <a:lvl2pPr marL="836063" indent="-226478">
              <a:buClr>
                <a:schemeClr val="accent1"/>
              </a:buClr>
              <a:buFont typeface="Wingdings" charset="2"/>
              <a:buChar char="§"/>
              <a:defRPr sz="1867">
                <a:solidFill>
                  <a:schemeClr val="tx2"/>
                </a:solidFill>
              </a:defRPr>
            </a:lvl2pPr>
            <a:lvl3pPr marL="1432948" indent="-213779">
              <a:spcBef>
                <a:spcPts val="0"/>
              </a:spcBef>
              <a:spcAft>
                <a:spcPts val="800"/>
              </a:spcAft>
              <a:buClr>
                <a:schemeClr val="accent1"/>
              </a:buClr>
              <a:buFont typeface="Wingdings" charset="2"/>
              <a:buChar char="§"/>
              <a:defRPr lang="sv-SE" sz="1600" kern="1200" noProof="1" dirty="0" smtClean="0">
                <a:solidFill>
                  <a:schemeClr val="tx2"/>
                </a:solidFill>
                <a:latin typeface="+mn-lt"/>
                <a:ea typeface="ＭＳ Ｐゴシック" charset="-128"/>
                <a:cs typeface="+mn-cs"/>
              </a:defRPr>
            </a:lvl3pPr>
            <a:lvl4pPr marL="2027716" indent="-198962">
              <a:buClrTx/>
              <a:buFont typeface="Lucida Grande"/>
              <a:buChar char="»"/>
              <a:defRPr lang="sv-SE" sz="1600" kern="1200" baseline="0" noProof="1" dirty="0" smtClean="0">
                <a:solidFill>
                  <a:schemeClr val="tx2"/>
                </a:solidFill>
                <a:latin typeface="+mn-lt"/>
                <a:ea typeface="ＭＳ Ｐゴシック" charset="-128"/>
                <a:cs typeface="+mn-cs"/>
              </a:defRPr>
            </a:lvl4pPr>
            <a:lvl5pPr>
              <a:buFont typeface="Wingdings" charset="2"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Rubrik 1"/>
          <p:cNvSpPr>
            <a:spLocks noGrp="1"/>
          </p:cNvSpPr>
          <p:nvPr>
            <p:ph type="title"/>
          </p:nvPr>
        </p:nvSpPr>
        <p:spPr>
          <a:xfrm>
            <a:off x="916800" y="1124864"/>
            <a:ext cx="8846400" cy="1080000"/>
          </a:xfrm>
          <a:prstGeom prst="rect">
            <a:avLst/>
          </a:prstGeom>
        </p:spPr>
        <p:txBody>
          <a:bodyPr lIns="0" tIns="0" rIns="0" bIns="0"/>
          <a:lstStyle>
            <a:lvl1pPr>
              <a:defRPr sz="3733" cap="all" baseline="0">
                <a:ln>
                  <a:noFill/>
                </a:ln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sv-SE" dirty="0"/>
          </a:p>
        </p:txBody>
      </p:sp>
      <p:sp>
        <p:nvSpPr>
          <p:cNvPr id="7" name="Platshållare för text 7">
            <a:extLst>
              <a:ext uri="{FF2B5EF4-FFF2-40B4-BE49-F238E27FC236}">
                <a16:creationId xmlns:a16="http://schemas.microsoft.com/office/drawing/2014/main" id="{13735B8F-4733-D1CF-932B-227D99028C6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16800" y="6408373"/>
            <a:ext cx="9211648" cy="381000"/>
          </a:xfrm>
          <a:prstGeom prst="rect">
            <a:avLst/>
          </a:prstGeom>
        </p:spPr>
        <p:txBody>
          <a:bodyPr vert="horz" lIns="0" tIns="0" rIns="0" bIns="0"/>
          <a:lstStyle>
            <a:lvl1pPr marL="0" marR="0" indent="0" algn="l" defTabSz="60958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sv-SE" sz="1067" b="0" i="0" u="none" strike="noStrike" kern="0" cap="all" spc="173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067" b="0" i="0" u="none" kern="0" cap="all" spc="173" normalizeH="0" baseline="0">
                <a:latin typeface="Arial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067" b="0" i="0" u="none" kern="0" cap="all" spc="173" normalizeH="0" baseline="0">
                <a:latin typeface="Arial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067" b="0" i="0" u="none" kern="0" cap="all" spc="173" normalizeH="0" baseline="0">
                <a:latin typeface="Arial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067" b="0" i="0" u="none" kern="0" cap="all" spc="173" normalizeH="0" baseline="0">
                <a:latin typeface="Arial"/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639EB4AD-04E4-61B7-5C72-DC229AE3A4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79048" y="6408373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050" b="1"/>
            </a:lvl1pPr>
          </a:lstStyle>
          <a:p>
            <a:fld id="{1E7D6787-890E-475B-B5CA-23526B599868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391573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835DEFEC-E509-8C99-A38F-5EA5F74259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79048" y="6408373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050" b="1"/>
            </a:lvl1pPr>
          </a:lstStyle>
          <a:p>
            <a:fld id="{1E7D6787-890E-475B-B5CA-23526B599868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811229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afir försättsbl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ktangel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539"/>
              </a:gs>
              <a:gs pos="100000">
                <a:srgbClr val="00304D"/>
              </a:gs>
            </a:gsLst>
            <a:lin ang="14220000"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sv-SE" sz="1800" dirty="0">
              <a:solidFill>
                <a:srgbClr val="FFFFFF"/>
              </a:solidFill>
            </a:endParaRPr>
          </a:p>
        </p:txBody>
      </p:sp>
      <p:sp>
        <p:nvSpPr>
          <p:cNvPr id="6" name="Platshållare för text 12"/>
          <p:cNvSpPr>
            <a:spLocks noGrp="1"/>
          </p:cNvSpPr>
          <p:nvPr>
            <p:ph type="body" sz="quarter" idx="11"/>
          </p:nvPr>
        </p:nvSpPr>
        <p:spPr>
          <a:xfrm>
            <a:off x="1016000" y="4953000"/>
            <a:ext cx="9550400" cy="1143000"/>
          </a:xfrm>
          <a:prstGeom prst="rect">
            <a:avLst/>
          </a:prstGeom>
        </p:spPr>
        <p:txBody>
          <a:bodyPr vert="horz"/>
          <a:lstStyle>
            <a:lvl1pPr marL="0" indent="-45718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2800" b="0" i="0" u="none" normalizeH="0" baseline="0">
                <a:solidFill>
                  <a:srgbClr val="0969A8"/>
                </a:solidFill>
                <a:latin typeface="Georgia"/>
              </a:defRPr>
            </a:lvl1pPr>
            <a:lvl2pPr marL="0" indent="-45718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2800" b="0" i="0" u="none" normalizeH="0" baseline="0">
                <a:solidFill>
                  <a:srgbClr val="C5AB5E"/>
                </a:solidFill>
                <a:latin typeface="Georgia"/>
              </a:defRPr>
            </a:lvl2pPr>
            <a:lvl3pPr marL="0" indent="-45718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2800" b="0" i="0" u="none" normalizeH="0" baseline="0">
                <a:solidFill>
                  <a:srgbClr val="C5AB5E"/>
                </a:solidFill>
                <a:latin typeface="Georgia"/>
              </a:defRPr>
            </a:lvl3pPr>
            <a:lvl4pPr marL="0" indent="-45718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2800" b="0" i="0" u="none" normalizeH="0" baseline="0">
                <a:solidFill>
                  <a:srgbClr val="C5AB5E"/>
                </a:solidFill>
                <a:latin typeface="Georgia"/>
              </a:defRPr>
            </a:lvl4pPr>
            <a:lvl5pPr marL="0" indent="-45718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2800" b="0" i="0" u="none" normalizeH="0" baseline="0">
                <a:solidFill>
                  <a:srgbClr val="C5AB5E"/>
                </a:solidFill>
                <a:latin typeface="Georgia"/>
              </a:defRPr>
            </a:lvl5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10" name="Rubrik 1"/>
          <p:cNvSpPr>
            <a:spLocks noGrp="1"/>
          </p:cNvSpPr>
          <p:nvPr>
            <p:ph type="title"/>
          </p:nvPr>
        </p:nvSpPr>
        <p:spPr>
          <a:xfrm>
            <a:off x="914400" y="2400597"/>
            <a:ext cx="10320000" cy="2468563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5400" cap="all">
                <a:solidFill>
                  <a:schemeClr val="bg1"/>
                </a:solidFill>
              </a:defRPr>
            </a:lvl1pPr>
          </a:lstStyle>
          <a:p>
            <a:r>
              <a:rPr lang="sv-SE"/>
              <a:t>Klicka här för att ändra format</a:t>
            </a:r>
            <a:endParaRPr lang="sv-SE" dirty="0"/>
          </a:p>
        </p:txBody>
      </p:sp>
      <p:pic>
        <p:nvPicPr>
          <p:cNvPr id="7" name="Bildobjekt 6" descr="Logo_uk_vi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36285" y="223839"/>
            <a:ext cx="939839" cy="903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191734"/>
      </p:ext>
    </p:extLst>
  </p:cSld>
  <p:clrMapOvr>
    <a:masterClrMapping/>
  </p:clrMapOvr>
  <p:hf sldNum="0" hdr="0" ftr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ledande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6D98F02D-9F3C-6570-FAEE-FBB93D149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1A55E-DB43-46F3-879A-DA57409641AD}" type="datetimeFigureOut">
              <a:rPr lang="en-GB" noProof="0" smtClean="0"/>
              <a:t>17/02/2025</a:t>
            </a:fld>
            <a:endParaRPr lang="en-GB" noProof="0" dirty="0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6D9A1557-E645-6DBF-9A33-A8A8C3706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EFE6DDA7-7C76-5728-D6E8-9510BB3B4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4179E-9193-4875-8E40-642E88679C72}" type="slidenum">
              <a:rPr lang="en-GB" noProof="0" smtClean="0"/>
              <a:t>‹#›</a:t>
            </a:fld>
            <a:endParaRPr lang="en-GB" noProof="0" dirty="0"/>
          </a:p>
        </p:txBody>
      </p:sp>
      <p:sp>
        <p:nvSpPr>
          <p:cNvPr id="8" name="Platshållare för bild 7">
            <a:extLst>
              <a:ext uri="{FF2B5EF4-FFF2-40B4-BE49-F238E27FC236}">
                <a16:creationId xmlns:a16="http://schemas.microsoft.com/office/drawing/2014/main" id="{314DA825-3952-7171-21DC-9B9E73142E5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49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10" name="Platshållare för text 9" descr="Logotype University of Skövde">
            <a:extLst>
              <a:ext uri="{FF2B5EF4-FFF2-40B4-BE49-F238E27FC236}">
                <a16:creationId xmlns:a16="http://schemas.microsoft.com/office/drawing/2014/main" id="{416C926A-3D86-7A4A-79FC-701839B4FE1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40000" y="0"/>
            <a:ext cx="1479600" cy="1933200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488350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objekt 4" descr="bkg_16_9_rubin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ruta 6"/>
          <p:cNvSpPr txBox="1">
            <a:spLocks noChangeArrowheads="1"/>
          </p:cNvSpPr>
          <p:nvPr/>
        </p:nvSpPr>
        <p:spPr bwMode="auto">
          <a:xfrm>
            <a:off x="8784167" y="6326718"/>
            <a:ext cx="914400" cy="256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>
              <a:defRPr/>
            </a:pPr>
            <a:r>
              <a:rPr lang="sv-SE" sz="1067">
                <a:solidFill>
                  <a:srgbClr val="851A53"/>
                </a:solidFill>
                <a:cs typeface="Arial" charset="0"/>
              </a:rPr>
              <a:t>Bild </a:t>
            </a:r>
            <a:fld id="{19C338D3-C23B-F84A-820D-581824A006B1}" type="slidenum">
              <a:rPr lang="sv-SE" sz="1067" smtClean="0">
                <a:solidFill>
                  <a:srgbClr val="851A53"/>
                </a:solidFill>
                <a:cs typeface="Arial" charset="0"/>
              </a:rPr>
              <a:pPr algn="r" eaLnBrk="1" hangingPunct="1">
                <a:defRPr/>
              </a:pPr>
              <a:t>‹#›</a:t>
            </a:fld>
            <a:endParaRPr lang="sv-SE" sz="1067">
              <a:solidFill>
                <a:srgbClr val="851A53"/>
              </a:solidFill>
              <a:cs typeface="Arial" charset="0"/>
            </a:endParaRPr>
          </a:p>
        </p:txBody>
      </p:sp>
      <p:sp>
        <p:nvSpPr>
          <p:cNvPr id="9" name="Rubrik 1"/>
          <p:cNvSpPr>
            <a:spLocks noGrp="1"/>
          </p:cNvSpPr>
          <p:nvPr>
            <p:ph type="title"/>
          </p:nvPr>
        </p:nvSpPr>
        <p:spPr>
          <a:xfrm>
            <a:off x="916800" y="836712"/>
            <a:ext cx="7488832" cy="528058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 sz="7200" cap="all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sv-SE" dirty="0"/>
          </a:p>
        </p:txBody>
      </p:sp>
      <p:sp>
        <p:nvSpPr>
          <p:cNvPr id="7" name="Platshållare för text 7"/>
          <p:cNvSpPr>
            <a:spLocks noGrp="1"/>
          </p:cNvSpPr>
          <p:nvPr>
            <p:ph type="body" sz="quarter" idx="11"/>
          </p:nvPr>
        </p:nvSpPr>
        <p:spPr>
          <a:xfrm>
            <a:off x="916800" y="6408373"/>
            <a:ext cx="7488832" cy="381000"/>
          </a:xfrm>
          <a:prstGeom prst="rect">
            <a:avLst/>
          </a:prstGeom>
        </p:spPr>
        <p:txBody>
          <a:bodyPr vert="horz" lIns="0" tIns="0" rIns="0" bIns="0"/>
          <a:lstStyle>
            <a:lvl1pPr marL="0" marR="0" indent="0" algn="l" defTabSz="60958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sv-SE" sz="1067" b="0" i="0" u="none" strike="noStrike" kern="0" cap="all" spc="173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cs typeface="Arial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067" b="0" i="0" u="none" kern="0" cap="all" spc="173" normalizeH="0" baseline="0">
                <a:latin typeface="Arial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067" b="0" i="0" u="none" kern="0" cap="all" spc="173" normalizeH="0" baseline="0">
                <a:latin typeface="Arial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067" b="0" i="0" u="none" kern="0" cap="all" spc="173" normalizeH="0" baseline="0">
                <a:latin typeface="Arial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067" b="0" i="0" u="none" kern="0" cap="all" spc="173" normalizeH="0" baseline="0">
                <a:latin typeface="Arial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9964555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örsättsbl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ktangel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sv-SE" sz="2400">
              <a:solidFill>
                <a:srgbClr val="FFFFFF"/>
              </a:solidFill>
            </a:endParaRPr>
          </a:p>
        </p:txBody>
      </p:sp>
      <p:sp>
        <p:nvSpPr>
          <p:cNvPr id="5" name="Rektangel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A285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sv-SE" sz="2400">
              <a:solidFill>
                <a:srgbClr val="FFFFFF"/>
              </a:solidFill>
            </a:endParaRPr>
          </a:p>
        </p:txBody>
      </p:sp>
      <p:pic>
        <p:nvPicPr>
          <p:cNvPr id="7" name="Bildobjekt 8" descr="Logo_uk_vi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0634" y="258234"/>
            <a:ext cx="1363133" cy="1312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ruta 9"/>
          <p:cNvSpPr txBox="1">
            <a:spLocks noChangeArrowheads="1"/>
          </p:cNvSpPr>
          <p:nvPr/>
        </p:nvSpPr>
        <p:spPr bwMode="auto">
          <a:xfrm>
            <a:off x="10608733" y="6326718"/>
            <a:ext cx="914400" cy="256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>
              <a:defRPr/>
            </a:pPr>
            <a:r>
              <a:rPr lang="sv-SE" sz="1067">
                <a:solidFill>
                  <a:srgbClr val="E16AA9"/>
                </a:solidFill>
                <a:cs typeface="Arial" charset="0"/>
              </a:rPr>
              <a:t>Bild </a:t>
            </a:r>
            <a:fld id="{EC230D2B-FDD0-0944-B33F-CFB70A35D79A}" type="slidenum">
              <a:rPr lang="sv-SE" sz="1067" smtClean="0">
                <a:solidFill>
                  <a:srgbClr val="E16AA9"/>
                </a:solidFill>
                <a:cs typeface="Arial" charset="0"/>
              </a:rPr>
              <a:pPr algn="r" eaLnBrk="1" hangingPunct="1">
                <a:defRPr/>
              </a:pPr>
              <a:t>‹#›</a:t>
            </a:fld>
            <a:endParaRPr lang="sv-SE" sz="1067">
              <a:solidFill>
                <a:srgbClr val="E16AA9"/>
              </a:solidFill>
              <a:cs typeface="Arial" charset="0"/>
            </a:endParaRPr>
          </a:p>
        </p:txBody>
      </p:sp>
      <p:sp>
        <p:nvSpPr>
          <p:cNvPr id="6" name="Platshållare för text 12"/>
          <p:cNvSpPr>
            <a:spLocks noGrp="1"/>
          </p:cNvSpPr>
          <p:nvPr>
            <p:ph type="body" sz="quarter" idx="11"/>
          </p:nvPr>
        </p:nvSpPr>
        <p:spPr>
          <a:xfrm>
            <a:off x="916800" y="4953000"/>
            <a:ext cx="9550400" cy="1143000"/>
          </a:xfrm>
          <a:prstGeom prst="rect">
            <a:avLst/>
          </a:prstGeom>
        </p:spPr>
        <p:txBody>
          <a:bodyPr vert="horz" lIns="0" tIns="0" rIns="0" bIns="0"/>
          <a:lstStyle>
            <a:lvl1pPr marL="0" indent="-60958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3733" b="0" i="0" u="none" normalizeH="0" baseline="0">
                <a:solidFill>
                  <a:schemeClr val="accent1">
                    <a:lumMod val="60000"/>
                    <a:lumOff val="40000"/>
                  </a:schemeClr>
                </a:solidFill>
                <a:latin typeface="Georgia"/>
              </a:defRPr>
            </a:lvl1pPr>
            <a:lvl2pPr marL="0" indent="-60958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3733" b="0" i="0" u="none" normalizeH="0" baseline="0">
                <a:solidFill>
                  <a:srgbClr val="C5AB5E"/>
                </a:solidFill>
                <a:latin typeface="Georgia"/>
              </a:defRPr>
            </a:lvl2pPr>
            <a:lvl3pPr marL="0" indent="-60958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3733" b="0" i="0" u="none" normalizeH="0" baseline="0">
                <a:solidFill>
                  <a:srgbClr val="C5AB5E"/>
                </a:solidFill>
                <a:latin typeface="Georgia"/>
              </a:defRPr>
            </a:lvl3pPr>
            <a:lvl4pPr marL="0" indent="-60958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3733" b="0" i="0" u="none" normalizeH="0" baseline="0">
                <a:solidFill>
                  <a:srgbClr val="C5AB5E"/>
                </a:solidFill>
                <a:latin typeface="Georgia"/>
              </a:defRPr>
            </a:lvl4pPr>
            <a:lvl5pPr marL="0" indent="-60958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3733" b="0" i="0" u="none" normalizeH="0" baseline="0">
                <a:solidFill>
                  <a:srgbClr val="C5AB5E"/>
                </a:solidFill>
                <a:latin typeface="Georgi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ubrik 1"/>
          <p:cNvSpPr>
            <a:spLocks noGrp="1"/>
          </p:cNvSpPr>
          <p:nvPr>
            <p:ph type="title"/>
          </p:nvPr>
        </p:nvSpPr>
        <p:spPr>
          <a:xfrm>
            <a:off x="914400" y="2400597"/>
            <a:ext cx="10320000" cy="246856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 sz="7200" cap="all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86511186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si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text 3"/>
          <p:cNvSpPr>
            <a:spLocks noGrp="1"/>
          </p:cNvSpPr>
          <p:nvPr>
            <p:ph type="body" sz="quarter" idx="10"/>
          </p:nvPr>
        </p:nvSpPr>
        <p:spPr>
          <a:xfrm>
            <a:off x="916800" y="2371200"/>
            <a:ext cx="8846400" cy="3547200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tx2"/>
                </a:solidFill>
                <a:latin typeface="Georgia"/>
                <a:cs typeface="Georgia"/>
              </a:defRPr>
            </a:lvl1pPr>
            <a:lvl2pPr marL="836063" indent="-226478">
              <a:buClr>
                <a:schemeClr val="accent1"/>
              </a:buClr>
              <a:buFont typeface="Wingdings" charset="2"/>
              <a:buChar char="§"/>
              <a:defRPr sz="2133">
                <a:solidFill>
                  <a:schemeClr val="tx2"/>
                </a:solidFill>
              </a:defRPr>
            </a:lvl2pPr>
            <a:lvl3pPr>
              <a:buFont typeface="Lucida Grande"/>
              <a:buChar char="-"/>
              <a:defRPr sz="1867">
                <a:solidFill>
                  <a:schemeClr val="tx2"/>
                </a:solidFill>
              </a:defRPr>
            </a:lvl3pPr>
            <a:lvl4pPr>
              <a:buFont typeface="Lucida Grande"/>
              <a:buChar char="»"/>
              <a:defRPr sz="1600">
                <a:solidFill>
                  <a:schemeClr val="tx2"/>
                </a:solidFill>
              </a:defRPr>
            </a:lvl4pPr>
            <a:lvl5pPr>
              <a:defRPr sz="1333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  <a:endParaRPr lang="sv-SE" dirty="0"/>
          </a:p>
        </p:txBody>
      </p:sp>
      <p:sp>
        <p:nvSpPr>
          <p:cNvPr id="7" name="Rubrik 1"/>
          <p:cNvSpPr>
            <a:spLocks noGrp="1"/>
          </p:cNvSpPr>
          <p:nvPr>
            <p:ph type="title"/>
          </p:nvPr>
        </p:nvSpPr>
        <p:spPr>
          <a:xfrm>
            <a:off x="916800" y="1124864"/>
            <a:ext cx="8846400" cy="1080000"/>
          </a:xfrm>
          <a:prstGeom prst="rect">
            <a:avLst/>
          </a:prstGeom>
        </p:spPr>
        <p:txBody>
          <a:bodyPr lIns="0" tIns="0" rIns="0" bIns="0"/>
          <a:lstStyle>
            <a:lvl1pPr>
              <a:defRPr sz="3733" cap="all" baseline="0">
                <a:ln>
                  <a:noFill/>
                </a:ln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sv-SE" dirty="0"/>
          </a:p>
        </p:txBody>
      </p:sp>
      <p:sp>
        <p:nvSpPr>
          <p:cNvPr id="10" name="Platshållare för text 7"/>
          <p:cNvSpPr>
            <a:spLocks noGrp="1"/>
          </p:cNvSpPr>
          <p:nvPr>
            <p:ph type="body" sz="quarter" idx="11"/>
          </p:nvPr>
        </p:nvSpPr>
        <p:spPr>
          <a:xfrm>
            <a:off x="916800" y="6408373"/>
            <a:ext cx="8026400" cy="381000"/>
          </a:xfrm>
          <a:prstGeom prst="rect">
            <a:avLst/>
          </a:prstGeom>
        </p:spPr>
        <p:txBody>
          <a:bodyPr vert="horz" lIns="0" tIns="0" rIns="0" bIns="0"/>
          <a:lstStyle>
            <a:lvl1pPr marL="0" marR="0" indent="0" algn="l" defTabSz="60958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sv-SE" sz="1067" b="0" i="0" u="none" strike="noStrike" kern="0" cap="all" spc="173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067" b="0" i="0" u="none" kern="0" cap="all" spc="173" normalizeH="0" baseline="0">
                <a:latin typeface="Arial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067" b="0" i="0" u="none" kern="0" cap="all" spc="173" normalizeH="0" baseline="0">
                <a:latin typeface="Arial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067" b="0" i="0" u="none" kern="0" cap="all" spc="173" normalizeH="0" baseline="0">
                <a:latin typeface="Arial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067" b="0" i="0" u="none" kern="0" cap="all" spc="173" normalizeH="0" baseline="0">
                <a:latin typeface="Arial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9186123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och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tshållare för text 3"/>
          <p:cNvSpPr>
            <a:spLocks noGrp="1"/>
          </p:cNvSpPr>
          <p:nvPr>
            <p:ph type="body" sz="quarter" idx="12"/>
          </p:nvPr>
        </p:nvSpPr>
        <p:spPr>
          <a:xfrm>
            <a:off x="916800" y="2372883"/>
            <a:ext cx="7008779" cy="3544821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tx2"/>
                </a:solidFill>
                <a:latin typeface="Georgia"/>
                <a:cs typeface="Georgia"/>
              </a:defRPr>
            </a:lvl1pPr>
            <a:lvl2pPr marL="836063" indent="-226478">
              <a:buClr>
                <a:schemeClr val="accent1"/>
              </a:buClr>
              <a:buFont typeface="Wingdings" charset="2"/>
              <a:buChar char="§"/>
              <a:defRPr sz="2133">
                <a:solidFill>
                  <a:schemeClr val="tx2"/>
                </a:solidFill>
              </a:defRPr>
            </a:lvl2pPr>
            <a:lvl3pPr>
              <a:buFont typeface="Lucida Grande"/>
              <a:buChar char="-"/>
              <a:defRPr sz="1867">
                <a:solidFill>
                  <a:schemeClr val="tx2"/>
                </a:solidFill>
              </a:defRPr>
            </a:lvl3pPr>
            <a:lvl4pPr>
              <a:buFont typeface="Lucida Grande"/>
              <a:buChar char="»"/>
              <a:defRPr sz="1600">
                <a:solidFill>
                  <a:schemeClr val="tx2"/>
                </a:solidFill>
              </a:defRPr>
            </a:lvl4pPr>
            <a:lvl5pPr>
              <a:defRPr sz="1333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  <a:endParaRPr lang="sv-SE" dirty="0"/>
          </a:p>
        </p:txBody>
      </p:sp>
      <p:sp>
        <p:nvSpPr>
          <p:cNvPr id="10" name="Rubrik 1"/>
          <p:cNvSpPr>
            <a:spLocks noGrp="1"/>
          </p:cNvSpPr>
          <p:nvPr>
            <p:ph type="title"/>
          </p:nvPr>
        </p:nvSpPr>
        <p:spPr>
          <a:xfrm>
            <a:off x="916800" y="1124864"/>
            <a:ext cx="8846400" cy="1080000"/>
          </a:xfrm>
          <a:prstGeom prst="rect">
            <a:avLst/>
          </a:prstGeom>
        </p:spPr>
        <p:txBody>
          <a:bodyPr lIns="0" tIns="0" rIns="0" bIns="0"/>
          <a:lstStyle>
            <a:lvl1pPr>
              <a:defRPr sz="3733" cap="all" baseline="0">
                <a:ln>
                  <a:noFill/>
                </a:ln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sv-SE" dirty="0"/>
          </a:p>
        </p:txBody>
      </p:sp>
      <p:sp>
        <p:nvSpPr>
          <p:cNvPr id="11" name="Platshållare för text 7"/>
          <p:cNvSpPr>
            <a:spLocks noGrp="1"/>
          </p:cNvSpPr>
          <p:nvPr>
            <p:ph type="body" sz="quarter" idx="11"/>
          </p:nvPr>
        </p:nvSpPr>
        <p:spPr>
          <a:xfrm>
            <a:off x="916800" y="6408373"/>
            <a:ext cx="9211648" cy="381000"/>
          </a:xfrm>
          <a:prstGeom prst="rect">
            <a:avLst/>
          </a:prstGeom>
        </p:spPr>
        <p:txBody>
          <a:bodyPr vert="horz" lIns="0" tIns="0" rIns="0" bIns="0"/>
          <a:lstStyle>
            <a:lvl1pPr marL="0" marR="0" indent="0" algn="l" defTabSz="60958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sv-SE" sz="1067" b="0" i="0" u="none" strike="noStrike" kern="0" cap="all" spc="173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067" b="0" i="0" u="none" kern="0" cap="all" spc="173" normalizeH="0" baseline="0">
                <a:latin typeface="Arial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067" b="0" i="0" u="none" kern="0" cap="all" spc="173" normalizeH="0" baseline="0">
                <a:latin typeface="Arial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067" b="0" i="0" u="none" kern="0" cap="all" spc="173" normalizeH="0" baseline="0">
                <a:latin typeface="Arial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067" b="0" i="0" u="none" kern="0" cap="all" spc="173" normalizeH="0" baseline="0">
                <a:latin typeface="Arial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Platshållare för bild 14"/>
          <p:cNvSpPr>
            <a:spLocks noGrp="1"/>
          </p:cNvSpPr>
          <p:nvPr>
            <p:ph type="pic" sz="quarter" idx="13"/>
          </p:nvPr>
        </p:nvSpPr>
        <p:spPr>
          <a:xfrm>
            <a:off x="8113184" y="2372784"/>
            <a:ext cx="3454400" cy="3545416"/>
          </a:xfrm>
          <a:prstGeom prst="rect">
            <a:avLst/>
          </a:prstGeom>
        </p:spPr>
        <p:txBody>
          <a:bodyPr vert="horz"/>
          <a:lstStyle>
            <a:lvl1pPr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sv-SE" noProof="0" dirty="0"/>
          </a:p>
        </p:txBody>
      </p:sp>
    </p:spTree>
    <p:extLst>
      <p:ext uri="{BB962C8B-B14F-4D97-AF65-F5344CB8AC3E}">
        <p14:creationId xmlns:p14="http://schemas.microsoft.com/office/powerpoint/2010/main" val="106600680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text 7"/>
          <p:cNvSpPr>
            <a:spLocks noGrp="1"/>
          </p:cNvSpPr>
          <p:nvPr>
            <p:ph type="body" sz="quarter" idx="11"/>
          </p:nvPr>
        </p:nvSpPr>
        <p:spPr>
          <a:xfrm>
            <a:off x="916800" y="6408373"/>
            <a:ext cx="9211648" cy="381000"/>
          </a:xfrm>
          <a:prstGeom prst="rect">
            <a:avLst/>
          </a:prstGeom>
        </p:spPr>
        <p:txBody>
          <a:bodyPr vert="horz" lIns="0" tIns="0" rIns="0" bIns="0"/>
          <a:lstStyle>
            <a:lvl1pPr marL="0" marR="0" indent="0" algn="l" defTabSz="60958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sv-SE" sz="1067" b="0" i="0" u="none" strike="noStrike" kern="0" cap="all" spc="173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067" b="0" i="0" u="none" kern="0" cap="all" spc="173" normalizeH="0" baseline="0">
                <a:latin typeface="Arial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067" b="0" i="0" u="none" kern="0" cap="all" spc="173" normalizeH="0" baseline="0">
                <a:latin typeface="Arial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067" b="0" i="0" u="none" kern="0" cap="all" spc="173" normalizeH="0" baseline="0">
                <a:latin typeface="Arial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067" b="0" i="0" u="none" kern="0" cap="all" spc="173" normalizeH="0" baseline="0">
                <a:latin typeface="Arial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2134118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ubrik och me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tshållare för innehåll 3"/>
          <p:cNvSpPr>
            <a:spLocks noGrp="1"/>
          </p:cNvSpPr>
          <p:nvPr>
            <p:ph sz="quarter" idx="10"/>
          </p:nvPr>
        </p:nvSpPr>
        <p:spPr>
          <a:xfrm>
            <a:off x="916800" y="2371200"/>
            <a:ext cx="9211648" cy="3554077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spcBef>
                <a:spcPts val="0"/>
              </a:spcBef>
              <a:spcAft>
                <a:spcPts val="800"/>
              </a:spcAft>
              <a:buClr>
                <a:srgbClr val="8F9499"/>
              </a:buClr>
              <a:buSzPct val="100000"/>
              <a:buFontTx/>
              <a:buNone/>
              <a:tabLst/>
              <a:defRPr sz="2133" baseline="0">
                <a:solidFill>
                  <a:schemeClr val="tx2"/>
                </a:solidFill>
                <a:latin typeface="Georgia"/>
                <a:cs typeface="Georgia"/>
              </a:defRPr>
            </a:lvl1pPr>
            <a:lvl2pPr marL="836063" indent="-226478">
              <a:buClr>
                <a:schemeClr val="accent1"/>
              </a:buClr>
              <a:buFont typeface="Wingdings" charset="2"/>
              <a:buChar char="§"/>
              <a:defRPr sz="1867">
                <a:solidFill>
                  <a:schemeClr val="tx2"/>
                </a:solidFill>
              </a:defRPr>
            </a:lvl2pPr>
            <a:lvl3pPr marL="1432948" indent="-213779">
              <a:spcBef>
                <a:spcPts val="0"/>
              </a:spcBef>
              <a:spcAft>
                <a:spcPts val="800"/>
              </a:spcAft>
              <a:buClr>
                <a:schemeClr val="accent1"/>
              </a:buClr>
              <a:buFont typeface="Wingdings" charset="2"/>
              <a:buChar char="§"/>
              <a:defRPr lang="sv-SE" sz="1600" kern="1200" noProof="1" dirty="0" smtClean="0">
                <a:solidFill>
                  <a:schemeClr val="tx2"/>
                </a:solidFill>
                <a:latin typeface="+mn-lt"/>
                <a:ea typeface="ＭＳ Ｐゴシック" charset="-128"/>
                <a:cs typeface="+mn-cs"/>
              </a:defRPr>
            </a:lvl3pPr>
            <a:lvl4pPr marL="2027716" indent="-198962">
              <a:buClrTx/>
              <a:buFont typeface="Lucida Grande"/>
              <a:buChar char="»"/>
              <a:defRPr lang="sv-SE" sz="1600" kern="1200" baseline="0" noProof="1" dirty="0" smtClean="0">
                <a:solidFill>
                  <a:schemeClr val="tx2"/>
                </a:solidFill>
                <a:latin typeface="+mn-lt"/>
                <a:ea typeface="ＭＳ Ｐゴシック" charset="-128"/>
                <a:cs typeface="+mn-cs"/>
              </a:defRPr>
            </a:lvl4pPr>
            <a:lvl5pPr>
              <a:buFont typeface="Wingdings" charset="2"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Platshållare för text 7"/>
          <p:cNvSpPr>
            <a:spLocks noGrp="1"/>
          </p:cNvSpPr>
          <p:nvPr>
            <p:ph type="body" sz="quarter" idx="11"/>
          </p:nvPr>
        </p:nvSpPr>
        <p:spPr>
          <a:xfrm>
            <a:off x="916800" y="6408373"/>
            <a:ext cx="9211648" cy="381000"/>
          </a:xfrm>
          <a:prstGeom prst="rect">
            <a:avLst/>
          </a:prstGeom>
        </p:spPr>
        <p:txBody>
          <a:bodyPr vert="horz" lIns="0" tIns="0" rIns="0" bIns="0"/>
          <a:lstStyle>
            <a:lvl1pPr marL="0" marR="0" indent="0" algn="l" defTabSz="60958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sv-SE" sz="1067" b="0" i="0" u="none" strike="noStrike" kern="0" cap="all" spc="173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067" b="0" i="0" u="none" kern="0" cap="all" spc="173" normalizeH="0" baseline="0">
                <a:latin typeface="Arial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067" b="0" i="0" u="none" kern="0" cap="all" spc="173" normalizeH="0" baseline="0">
                <a:latin typeface="Arial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067" b="0" i="0" u="none" kern="0" cap="all" spc="173" normalizeH="0" baseline="0">
                <a:latin typeface="Arial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067" b="0" i="0" u="none" kern="0" cap="all" spc="173" normalizeH="0" baseline="0">
                <a:latin typeface="Arial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Rubrik 1"/>
          <p:cNvSpPr>
            <a:spLocks noGrp="1"/>
          </p:cNvSpPr>
          <p:nvPr>
            <p:ph type="title"/>
          </p:nvPr>
        </p:nvSpPr>
        <p:spPr>
          <a:xfrm>
            <a:off x="916800" y="1124864"/>
            <a:ext cx="8846400" cy="1080000"/>
          </a:xfrm>
          <a:prstGeom prst="rect">
            <a:avLst/>
          </a:prstGeom>
        </p:spPr>
        <p:txBody>
          <a:bodyPr lIns="0" tIns="0" rIns="0" bIns="0"/>
          <a:lstStyle>
            <a:lvl1pPr>
              <a:defRPr sz="3733" cap="all" baseline="0">
                <a:ln>
                  <a:noFill/>
                </a:ln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1762664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one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" hasCustomPrompt="1"/>
          </p:nvPr>
        </p:nvSpPr>
        <p:spPr>
          <a:xfrm>
            <a:off x="604800" y="1763567"/>
            <a:ext cx="10959840" cy="4147200"/>
          </a:xfrm>
        </p:spPr>
        <p:txBody>
          <a:bodyPr/>
          <a:lstStyle>
            <a:lvl1pPr>
              <a:defRPr i="0" baseline="0"/>
            </a:lvl1pPr>
          </a:lstStyle>
          <a:p>
            <a:pPr lvl="0"/>
            <a:r>
              <a:rPr lang="en-US" dirty="0"/>
              <a:t>Click corresponding icon to insert media or click here to add bullet list or to insert previously copied objects or text.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4800" y="569219"/>
            <a:ext cx="9663840" cy="777600"/>
          </a:xfrm>
          <a:prstGeom prst="rect">
            <a:avLst/>
          </a:prstGeom>
        </p:spPr>
        <p:txBody>
          <a:bodyPr vert="horz" wrap="none" lIns="0" tIns="0" rIns="0" bIns="0" rtlCol="0" anchor="b">
            <a:noAutofit/>
          </a:bodyPr>
          <a:lstStyle>
            <a:lvl1pPr>
              <a:defRPr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r>
              <a:rPr lang="en-GB" noProof="0" dirty="0"/>
              <a:t>add title, one row</a:t>
            </a:r>
          </a:p>
        </p:txBody>
      </p:sp>
      <p:pic>
        <p:nvPicPr>
          <p:cNvPr id="11" name="Bildobjekt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3600" y="432000"/>
            <a:ext cx="864000" cy="864000"/>
          </a:xfrm>
          <a:prstGeom prst="rect">
            <a:avLst/>
          </a:prstGeom>
        </p:spPr>
      </p:pic>
      <p:cxnSp>
        <p:nvCxnSpPr>
          <p:cNvPr id="12" name="Rak 11"/>
          <p:cNvCxnSpPr/>
          <p:nvPr userDrawn="1"/>
        </p:nvCxnSpPr>
        <p:spPr>
          <a:xfrm>
            <a:off x="604800" y="1567273"/>
            <a:ext cx="1095984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Rak 16"/>
          <p:cNvCxnSpPr/>
          <p:nvPr userDrawn="1"/>
        </p:nvCxnSpPr>
        <p:spPr>
          <a:xfrm>
            <a:off x="604800" y="6346992"/>
            <a:ext cx="1095984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Date Placeholder 4"/>
          <p:cNvSpPr>
            <a:spLocks noGrp="1"/>
          </p:cNvSpPr>
          <p:nvPr>
            <p:ph type="dt" sz="half" idx="10"/>
          </p:nvPr>
        </p:nvSpPr>
        <p:spPr>
          <a:xfrm>
            <a:off x="604801" y="6431828"/>
            <a:ext cx="821024" cy="163294"/>
          </a:xfrm>
        </p:spPr>
        <p:txBody>
          <a:bodyPr/>
          <a:lstStyle/>
          <a:p>
            <a:endParaRPr lang="sv-SE">
              <a:solidFill>
                <a:prstClr val="white"/>
              </a:solidFill>
            </a:endParaRPr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36640" y="6431828"/>
            <a:ext cx="1728000" cy="163294"/>
          </a:xfrm>
          <a:prstGeom prst="rect">
            <a:avLst/>
          </a:prstGeom>
        </p:spPr>
        <p:txBody>
          <a:bodyPr vert="horz" wrap="none" lIns="0" tIns="0" rIns="0" bIns="0" rtlCol="0" anchor="t"/>
          <a:lstStyle>
            <a:lvl1pPr algn="r">
              <a:defRPr sz="1087">
                <a:solidFill>
                  <a:schemeClr val="tx1"/>
                </a:solidFill>
              </a:defRPr>
            </a:lvl1pPr>
          </a:lstStyle>
          <a:p>
            <a:fld id="{6F67B5D9-DB62-4DEA-AF3E-B11D0AE898D7}" type="slidenum">
              <a:rPr lang="sv-SE" smtClean="0">
                <a:solidFill>
                  <a:prstClr val="white"/>
                </a:solidFill>
              </a:rPr>
              <a:pPr/>
              <a:t>‹#›</a:t>
            </a:fld>
            <a:endParaRPr lang="sv-SE">
              <a:solidFill>
                <a:prstClr val="white"/>
              </a:solidFill>
            </a:endParaRPr>
          </a:p>
        </p:txBody>
      </p:sp>
      <p:sp>
        <p:nvSpPr>
          <p:cNvPr id="21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53453" y="6431828"/>
            <a:ext cx="6480000" cy="163294"/>
          </a:xfrm>
        </p:spPr>
        <p:txBody>
          <a:bodyPr/>
          <a:lstStyle/>
          <a:p>
            <a:endParaRPr lang="sv-SE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9957245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E7D6787-890E-475B-B5CA-23526B599868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676893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objekt 4" descr="bkg_16_9_rubin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ruta 6"/>
          <p:cNvSpPr txBox="1">
            <a:spLocks noChangeArrowheads="1"/>
          </p:cNvSpPr>
          <p:nvPr userDrawn="1"/>
        </p:nvSpPr>
        <p:spPr bwMode="auto">
          <a:xfrm>
            <a:off x="8784167" y="6326718"/>
            <a:ext cx="914400" cy="256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defTabSz="609585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sv-SE" sz="1067">
                <a:solidFill>
                  <a:srgbClr val="851A53"/>
                </a:solidFill>
                <a:cs typeface="Arial" charset="0"/>
              </a:rPr>
              <a:t>Bild </a:t>
            </a:r>
            <a:fld id="{19C338D3-C23B-F84A-820D-581824A006B1}" type="slidenum">
              <a:rPr lang="sv-SE" sz="1067" smtClean="0">
                <a:solidFill>
                  <a:srgbClr val="851A53"/>
                </a:solidFill>
                <a:cs typeface="Arial" charset="0"/>
              </a:rPr>
              <a:pPr algn="r" defTabSz="609585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sv-SE" sz="1067">
              <a:solidFill>
                <a:srgbClr val="851A53"/>
              </a:solidFill>
              <a:cs typeface="Arial" charset="0"/>
            </a:endParaRPr>
          </a:p>
        </p:txBody>
      </p:sp>
      <p:sp>
        <p:nvSpPr>
          <p:cNvPr id="9" name="Rubrik 1"/>
          <p:cNvSpPr>
            <a:spLocks noGrp="1"/>
          </p:cNvSpPr>
          <p:nvPr>
            <p:ph type="title"/>
          </p:nvPr>
        </p:nvSpPr>
        <p:spPr>
          <a:xfrm>
            <a:off x="916800" y="836712"/>
            <a:ext cx="7488832" cy="528058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 sz="7200" cap="all">
                <a:solidFill>
                  <a:srgbClr val="FFFFFF"/>
                </a:solidFill>
              </a:defRPr>
            </a:lvl1pPr>
          </a:lstStyle>
          <a:p>
            <a:r>
              <a:rPr lang="sv-SE" dirty="0"/>
              <a:t>Klicka här för att ändra format</a:t>
            </a:r>
          </a:p>
        </p:txBody>
      </p:sp>
      <p:sp>
        <p:nvSpPr>
          <p:cNvPr id="7" name="Platshållare för text 7"/>
          <p:cNvSpPr>
            <a:spLocks noGrp="1"/>
          </p:cNvSpPr>
          <p:nvPr>
            <p:ph type="body" sz="quarter" idx="11"/>
          </p:nvPr>
        </p:nvSpPr>
        <p:spPr>
          <a:xfrm>
            <a:off x="916800" y="6408373"/>
            <a:ext cx="7488832" cy="381000"/>
          </a:xfrm>
          <a:prstGeom prst="rect">
            <a:avLst/>
          </a:prstGeom>
        </p:spPr>
        <p:txBody>
          <a:bodyPr vert="horz" lIns="0" tIns="0" rIns="0" bIns="0"/>
          <a:lstStyle>
            <a:lvl1pPr marL="0" marR="0" indent="0" algn="l" defTabSz="60958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sv-SE" sz="1067" b="0" i="0" u="none" strike="noStrike" kern="0" cap="all" spc="173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cs typeface="Arial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067" b="0" i="0" u="none" kern="0" cap="all" spc="173" normalizeH="0" baseline="0">
                <a:latin typeface="Arial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067" b="0" i="0" u="none" kern="0" cap="all" spc="173" normalizeH="0" baseline="0">
                <a:latin typeface="Arial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067" b="0" i="0" u="none" kern="0" cap="all" spc="173" normalizeH="0" baseline="0">
                <a:latin typeface="Arial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067" b="0" i="0" u="none" kern="0" cap="all" spc="173" normalizeH="0" baseline="0">
                <a:latin typeface="Arial"/>
              </a:defRPr>
            </a:lvl5pPr>
          </a:lstStyle>
          <a:p>
            <a:pPr lvl="0"/>
            <a:r>
              <a:rPr lang="sv-SE" noProof="0" dirty="0"/>
              <a:t>Klicka här för att ändra format på bakgrundstexten</a:t>
            </a:r>
          </a:p>
        </p:txBody>
      </p:sp>
    </p:spTree>
    <p:extLst>
      <p:ext uri="{BB962C8B-B14F-4D97-AF65-F5344CB8AC3E}">
        <p14:creationId xmlns:p14="http://schemas.microsoft.com/office/powerpoint/2010/main" val="774416676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örsättsbl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ktangel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09585">
              <a:defRPr/>
            </a:pPr>
            <a:endParaRPr lang="sv-SE" sz="2400">
              <a:solidFill>
                <a:srgbClr val="FFFFFF"/>
              </a:solidFill>
            </a:endParaRPr>
          </a:p>
        </p:txBody>
      </p:sp>
      <p:sp>
        <p:nvSpPr>
          <p:cNvPr id="5" name="Rektangel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A285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09585">
              <a:defRPr/>
            </a:pPr>
            <a:endParaRPr lang="sv-SE" sz="2400">
              <a:solidFill>
                <a:srgbClr val="FFFFFF"/>
              </a:solidFill>
            </a:endParaRPr>
          </a:p>
        </p:txBody>
      </p:sp>
      <p:pic>
        <p:nvPicPr>
          <p:cNvPr id="7" name="Bildobjekt 8" descr="Logo_uk_vit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0634" y="258234"/>
            <a:ext cx="1363133" cy="1312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ruta 9"/>
          <p:cNvSpPr txBox="1">
            <a:spLocks noChangeArrowheads="1"/>
          </p:cNvSpPr>
          <p:nvPr userDrawn="1"/>
        </p:nvSpPr>
        <p:spPr bwMode="auto">
          <a:xfrm>
            <a:off x="10608733" y="6326718"/>
            <a:ext cx="914400" cy="256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defTabSz="609585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sv-SE" sz="1067">
                <a:solidFill>
                  <a:srgbClr val="E16AA9"/>
                </a:solidFill>
                <a:cs typeface="Arial" charset="0"/>
              </a:rPr>
              <a:t>Bild </a:t>
            </a:r>
            <a:fld id="{EC230D2B-FDD0-0944-B33F-CFB70A35D79A}" type="slidenum">
              <a:rPr lang="sv-SE" sz="1067" smtClean="0">
                <a:solidFill>
                  <a:srgbClr val="E16AA9"/>
                </a:solidFill>
                <a:cs typeface="Arial" charset="0"/>
              </a:rPr>
              <a:pPr algn="r" defTabSz="609585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sv-SE" sz="1067">
              <a:solidFill>
                <a:srgbClr val="E16AA9"/>
              </a:solidFill>
              <a:cs typeface="Arial" charset="0"/>
            </a:endParaRPr>
          </a:p>
        </p:txBody>
      </p:sp>
      <p:sp>
        <p:nvSpPr>
          <p:cNvPr id="6" name="Platshållare för text 12"/>
          <p:cNvSpPr>
            <a:spLocks noGrp="1"/>
          </p:cNvSpPr>
          <p:nvPr>
            <p:ph type="body" sz="quarter" idx="11"/>
          </p:nvPr>
        </p:nvSpPr>
        <p:spPr>
          <a:xfrm>
            <a:off x="916800" y="4953000"/>
            <a:ext cx="9550400" cy="1143000"/>
          </a:xfrm>
          <a:prstGeom prst="rect">
            <a:avLst/>
          </a:prstGeom>
        </p:spPr>
        <p:txBody>
          <a:bodyPr vert="horz" lIns="0" tIns="0" rIns="0" bIns="0"/>
          <a:lstStyle>
            <a:lvl1pPr marL="0" indent="-60958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3733" b="0" i="0" u="none" normalizeH="0" baseline="0">
                <a:solidFill>
                  <a:schemeClr val="accent1">
                    <a:lumMod val="60000"/>
                    <a:lumOff val="40000"/>
                  </a:schemeClr>
                </a:solidFill>
                <a:latin typeface="Georgia"/>
              </a:defRPr>
            </a:lvl1pPr>
            <a:lvl2pPr marL="0" indent="-60958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3733" b="0" i="0" u="none" normalizeH="0" baseline="0">
                <a:solidFill>
                  <a:srgbClr val="C5AB5E"/>
                </a:solidFill>
                <a:latin typeface="Georgia"/>
              </a:defRPr>
            </a:lvl2pPr>
            <a:lvl3pPr marL="0" indent="-60958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3733" b="0" i="0" u="none" normalizeH="0" baseline="0">
                <a:solidFill>
                  <a:srgbClr val="C5AB5E"/>
                </a:solidFill>
                <a:latin typeface="Georgia"/>
              </a:defRPr>
            </a:lvl3pPr>
            <a:lvl4pPr marL="0" indent="-60958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3733" b="0" i="0" u="none" normalizeH="0" baseline="0">
                <a:solidFill>
                  <a:srgbClr val="C5AB5E"/>
                </a:solidFill>
                <a:latin typeface="Georgia"/>
              </a:defRPr>
            </a:lvl4pPr>
            <a:lvl5pPr marL="0" indent="-60958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3733" b="0" i="0" u="none" normalizeH="0" baseline="0">
                <a:solidFill>
                  <a:srgbClr val="C5AB5E"/>
                </a:solidFill>
                <a:latin typeface="Georgia"/>
              </a:defRPr>
            </a:lvl5pPr>
          </a:lstStyle>
          <a:p>
            <a:pPr lvl="0"/>
            <a:r>
              <a:rPr lang="sv-SE" dirty="0"/>
              <a:t>Klicka här för att ändra format på bakgrundstexten</a:t>
            </a:r>
          </a:p>
        </p:txBody>
      </p:sp>
      <p:sp>
        <p:nvSpPr>
          <p:cNvPr id="10" name="Rubrik 1"/>
          <p:cNvSpPr>
            <a:spLocks noGrp="1"/>
          </p:cNvSpPr>
          <p:nvPr>
            <p:ph type="title"/>
          </p:nvPr>
        </p:nvSpPr>
        <p:spPr>
          <a:xfrm>
            <a:off x="914400" y="2400597"/>
            <a:ext cx="10320000" cy="246856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 sz="7200" cap="all">
                <a:solidFill>
                  <a:schemeClr val="bg2"/>
                </a:solidFill>
              </a:defRPr>
            </a:lvl1pPr>
          </a:lstStyle>
          <a:p>
            <a:r>
              <a:rPr lang="sv-SE" dirty="0"/>
              <a:t>Klicka här för att ändra format</a:t>
            </a:r>
          </a:p>
        </p:txBody>
      </p:sp>
    </p:spTree>
    <p:extLst>
      <p:ext uri="{BB962C8B-B14F-4D97-AF65-F5344CB8AC3E}">
        <p14:creationId xmlns:p14="http://schemas.microsoft.com/office/powerpoint/2010/main" val="1106502522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si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text 3"/>
          <p:cNvSpPr>
            <a:spLocks noGrp="1"/>
          </p:cNvSpPr>
          <p:nvPr>
            <p:ph type="body" sz="quarter" idx="10"/>
          </p:nvPr>
        </p:nvSpPr>
        <p:spPr>
          <a:xfrm>
            <a:off x="916800" y="2371200"/>
            <a:ext cx="8846400" cy="3547200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tx2"/>
                </a:solidFill>
                <a:latin typeface="Georgia"/>
                <a:cs typeface="Georgia"/>
              </a:defRPr>
            </a:lvl1pPr>
            <a:lvl2pPr marL="836063" indent="-226478">
              <a:buClr>
                <a:schemeClr val="accent1"/>
              </a:buClr>
              <a:buFont typeface="Wingdings" charset="2"/>
              <a:buChar char="§"/>
              <a:defRPr sz="2133">
                <a:solidFill>
                  <a:schemeClr val="tx2"/>
                </a:solidFill>
              </a:defRPr>
            </a:lvl2pPr>
            <a:lvl3pPr>
              <a:buFont typeface="Lucida Grande"/>
              <a:buChar char="-"/>
              <a:defRPr sz="1867">
                <a:solidFill>
                  <a:schemeClr val="tx2"/>
                </a:solidFill>
              </a:defRPr>
            </a:lvl3pPr>
            <a:lvl4pPr>
              <a:buFont typeface="Lucida Grande"/>
              <a:buChar char="»"/>
              <a:defRPr sz="1600">
                <a:solidFill>
                  <a:schemeClr val="tx2"/>
                </a:solidFill>
              </a:defRPr>
            </a:lvl4pPr>
            <a:lvl5pPr>
              <a:defRPr sz="1333">
                <a:solidFill>
                  <a:schemeClr val="tx2"/>
                </a:solidFill>
              </a:defRPr>
            </a:lvl5pPr>
          </a:lstStyle>
          <a:p>
            <a:pPr lvl="0"/>
            <a:r>
              <a:rPr lang="sv-SE" noProof="1"/>
              <a:t>Klicka här för att ändra format på bakgrundstexten</a:t>
            </a:r>
          </a:p>
          <a:p>
            <a:pPr lvl="1"/>
            <a:r>
              <a:rPr lang="sv-SE" noProof="1"/>
              <a:t>Nivå två</a:t>
            </a:r>
          </a:p>
          <a:p>
            <a:pPr lvl="2"/>
            <a:r>
              <a:rPr lang="sv-SE" noProof="1"/>
              <a:t>Nivå tre</a:t>
            </a:r>
          </a:p>
          <a:p>
            <a:pPr lvl="3"/>
            <a:r>
              <a:rPr lang="sv-SE" noProof="1"/>
              <a:t>Nivå fyra</a:t>
            </a:r>
          </a:p>
          <a:p>
            <a:pPr lvl="4"/>
            <a:r>
              <a:rPr lang="sv-SE" noProof="1"/>
              <a:t>Nivå fem</a:t>
            </a:r>
            <a:endParaRPr lang="sv-SE" dirty="0"/>
          </a:p>
        </p:txBody>
      </p:sp>
      <p:sp>
        <p:nvSpPr>
          <p:cNvPr id="7" name="Rubrik 1"/>
          <p:cNvSpPr>
            <a:spLocks noGrp="1"/>
          </p:cNvSpPr>
          <p:nvPr>
            <p:ph type="title"/>
          </p:nvPr>
        </p:nvSpPr>
        <p:spPr>
          <a:xfrm>
            <a:off x="916800" y="1124864"/>
            <a:ext cx="8846400" cy="1080000"/>
          </a:xfrm>
          <a:prstGeom prst="rect">
            <a:avLst/>
          </a:prstGeom>
        </p:spPr>
        <p:txBody>
          <a:bodyPr lIns="0" tIns="0" rIns="0" bIns="0"/>
          <a:lstStyle>
            <a:lvl1pPr>
              <a:defRPr sz="3733" cap="all" baseline="0">
                <a:ln>
                  <a:noFill/>
                </a:ln>
                <a:solidFill>
                  <a:schemeClr val="accent1"/>
                </a:solidFill>
              </a:defRPr>
            </a:lvl1pPr>
          </a:lstStyle>
          <a:p>
            <a:r>
              <a:rPr lang="sv-SE" dirty="0"/>
              <a:t>Klicka här för att ändra format</a:t>
            </a:r>
          </a:p>
        </p:txBody>
      </p:sp>
      <p:sp>
        <p:nvSpPr>
          <p:cNvPr id="10" name="Platshållare för text 7"/>
          <p:cNvSpPr>
            <a:spLocks noGrp="1"/>
          </p:cNvSpPr>
          <p:nvPr>
            <p:ph type="body" sz="quarter" idx="11"/>
          </p:nvPr>
        </p:nvSpPr>
        <p:spPr>
          <a:xfrm>
            <a:off x="916800" y="6408373"/>
            <a:ext cx="8026400" cy="381000"/>
          </a:xfrm>
          <a:prstGeom prst="rect">
            <a:avLst/>
          </a:prstGeom>
        </p:spPr>
        <p:txBody>
          <a:bodyPr vert="horz" lIns="0" tIns="0" rIns="0" bIns="0"/>
          <a:lstStyle>
            <a:lvl1pPr marL="0" marR="0" indent="0" algn="l" defTabSz="60958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sv-SE" sz="1067" b="0" i="0" u="none" strike="noStrike" kern="0" cap="all" spc="173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067" b="0" i="0" u="none" kern="0" cap="all" spc="173" normalizeH="0" baseline="0">
                <a:latin typeface="Arial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067" b="0" i="0" u="none" kern="0" cap="all" spc="173" normalizeH="0" baseline="0">
                <a:latin typeface="Arial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067" b="0" i="0" u="none" kern="0" cap="all" spc="173" normalizeH="0" baseline="0">
                <a:latin typeface="Arial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067" b="0" i="0" u="none" kern="0" cap="all" spc="173" normalizeH="0" baseline="0">
                <a:latin typeface="Arial"/>
              </a:defRPr>
            </a:lvl5pPr>
          </a:lstStyle>
          <a:p>
            <a:pPr lvl="0"/>
            <a:r>
              <a:rPr lang="sv-SE" noProof="0"/>
              <a:t>Klicka här för att ändra format på bakgrundstexten</a:t>
            </a:r>
          </a:p>
        </p:txBody>
      </p:sp>
    </p:spTree>
    <p:extLst>
      <p:ext uri="{BB962C8B-B14F-4D97-AF65-F5344CB8AC3E}">
        <p14:creationId xmlns:p14="http://schemas.microsoft.com/office/powerpoint/2010/main" val="202679296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ch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tshållare för text 3"/>
          <p:cNvSpPr>
            <a:spLocks noGrp="1"/>
          </p:cNvSpPr>
          <p:nvPr>
            <p:ph type="body" sz="quarter" idx="12"/>
          </p:nvPr>
        </p:nvSpPr>
        <p:spPr>
          <a:xfrm>
            <a:off x="916800" y="2372883"/>
            <a:ext cx="7008779" cy="3544821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tx2"/>
                </a:solidFill>
                <a:latin typeface="Georgia"/>
                <a:cs typeface="Georgia"/>
              </a:defRPr>
            </a:lvl1pPr>
            <a:lvl2pPr marL="836063" indent="-226478">
              <a:buClr>
                <a:schemeClr val="accent1"/>
              </a:buClr>
              <a:buFont typeface="Wingdings" charset="2"/>
              <a:buChar char="§"/>
              <a:defRPr sz="2133">
                <a:solidFill>
                  <a:schemeClr val="tx2"/>
                </a:solidFill>
              </a:defRPr>
            </a:lvl2pPr>
            <a:lvl3pPr>
              <a:buFont typeface="Lucida Grande"/>
              <a:buChar char="-"/>
              <a:defRPr sz="1867">
                <a:solidFill>
                  <a:schemeClr val="tx2"/>
                </a:solidFill>
              </a:defRPr>
            </a:lvl3pPr>
            <a:lvl4pPr>
              <a:buFont typeface="Lucida Grande"/>
              <a:buChar char="»"/>
              <a:defRPr sz="1600">
                <a:solidFill>
                  <a:schemeClr val="tx2"/>
                </a:solidFill>
              </a:defRPr>
            </a:lvl4pPr>
            <a:lvl5pPr>
              <a:defRPr sz="1333">
                <a:solidFill>
                  <a:schemeClr val="tx2"/>
                </a:solidFill>
              </a:defRPr>
            </a:lvl5pPr>
          </a:lstStyle>
          <a:p>
            <a:pPr lvl="0"/>
            <a:r>
              <a:rPr lang="sv-SE" noProof="1"/>
              <a:t>Klicka här för att ändra format på bakgrundstexten</a:t>
            </a:r>
          </a:p>
          <a:p>
            <a:pPr lvl="1"/>
            <a:r>
              <a:rPr lang="sv-SE" noProof="1"/>
              <a:t>Nivå två</a:t>
            </a:r>
          </a:p>
          <a:p>
            <a:pPr lvl="2"/>
            <a:r>
              <a:rPr lang="sv-SE" noProof="1"/>
              <a:t>Nivå tre</a:t>
            </a:r>
          </a:p>
          <a:p>
            <a:pPr lvl="3"/>
            <a:r>
              <a:rPr lang="sv-SE" noProof="1"/>
              <a:t>Nivå fyra</a:t>
            </a:r>
          </a:p>
          <a:p>
            <a:pPr lvl="4"/>
            <a:r>
              <a:rPr lang="sv-SE" noProof="1"/>
              <a:t>Nivå fem</a:t>
            </a:r>
            <a:endParaRPr lang="sv-SE" dirty="0"/>
          </a:p>
        </p:txBody>
      </p:sp>
      <p:sp>
        <p:nvSpPr>
          <p:cNvPr id="10" name="Rubrik 1"/>
          <p:cNvSpPr>
            <a:spLocks noGrp="1"/>
          </p:cNvSpPr>
          <p:nvPr>
            <p:ph type="title"/>
          </p:nvPr>
        </p:nvSpPr>
        <p:spPr>
          <a:xfrm>
            <a:off x="916800" y="1124864"/>
            <a:ext cx="8846400" cy="1080000"/>
          </a:xfrm>
          <a:prstGeom prst="rect">
            <a:avLst/>
          </a:prstGeom>
        </p:spPr>
        <p:txBody>
          <a:bodyPr lIns="0" tIns="0" rIns="0" bIns="0"/>
          <a:lstStyle>
            <a:lvl1pPr>
              <a:defRPr sz="3733" cap="all" baseline="0">
                <a:ln>
                  <a:noFill/>
                </a:ln>
                <a:solidFill>
                  <a:schemeClr val="accent1"/>
                </a:solidFill>
              </a:defRPr>
            </a:lvl1pPr>
          </a:lstStyle>
          <a:p>
            <a:r>
              <a:rPr lang="sv-SE" dirty="0"/>
              <a:t>Klicka här för att ändra format</a:t>
            </a:r>
          </a:p>
        </p:txBody>
      </p:sp>
      <p:sp>
        <p:nvSpPr>
          <p:cNvPr id="11" name="Platshållare för text 7"/>
          <p:cNvSpPr>
            <a:spLocks noGrp="1"/>
          </p:cNvSpPr>
          <p:nvPr>
            <p:ph type="body" sz="quarter" idx="11"/>
          </p:nvPr>
        </p:nvSpPr>
        <p:spPr>
          <a:xfrm>
            <a:off x="916800" y="6408373"/>
            <a:ext cx="9211648" cy="381000"/>
          </a:xfrm>
          <a:prstGeom prst="rect">
            <a:avLst/>
          </a:prstGeom>
        </p:spPr>
        <p:txBody>
          <a:bodyPr vert="horz" lIns="0" tIns="0" rIns="0" bIns="0"/>
          <a:lstStyle>
            <a:lvl1pPr marL="0" marR="0" indent="0" algn="l" defTabSz="60958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sv-SE" sz="1067" b="0" i="0" u="none" strike="noStrike" kern="0" cap="all" spc="173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067" b="0" i="0" u="none" kern="0" cap="all" spc="173" normalizeH="0" baseline="0">
                <a:latin typeface="Arial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067" b="0" i="0" u="none" kern="0" cap="all" spc="173" normalizeH="0" baseline="0">
                <a:latin typeface="Arial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067" b="0" i="0" u="none" kern="0" cap="all" spc="173" normalizeH="0" baseline="0">
                <a:latin typeface="Arial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067" b="0" i="0" u="none" kern="0" cap="all" spc="173" normalizeH="0" baseline="0">
                <a:latin typeface="Arial"/>
              </a:defRPr>
            </a:lvl5pPr>
          </a:lstStyle>
          <a:p>
            <a:pPr lvl="0"/>
            <a:r>
              <a:rPr lang="sv-SE" noProof="0"/>
              <a:t>Klicka här för att ändra format på bakgrundstexten</a:t>
            </a:r>
          </a:p>
        </p:txBody>
      </p:sp>
      <p:sp>
        <p:nvSpPr>
          <p:cNvPr id="15" name="Platshållare för bild 14"/>
          <p:cNvSpPr>
            <a:spLocks noGrp="1"/>
          </p:cNvSpPr>
          <p:nvPr>
            <p:ph type="pic" sz="quarter" idx="13"/>
          </p:nvPr>
        </p:nvSpPr>
        <p:spPr>
          <a:xfrm>
            <a:off x="8113184" y="2372784"/>
            <a:ext cx="3454400" cy="3545416"/>
          </a:xfrm>
          <a:prstGeom prst="rect">
            <a:avLst/>
          </a:prstGeom>
        </p:spPr>
        <p:txBody>
          <a:bodyPr vert="horz"/>
          <a:lstStyle>
            <a:lvl1pPr>
              <a:defRPr sz="1600">
                <a:solidFill>
                  <a:schemeClr val="tx2"/>
                </a:solidFill>
              </a:defRPr>
            </a:lvl1pPr>
          </a:lstStyle>
          <a:p>
            <a:pPr lvl="0"/>
            <a:endParaRPr lang="sv-SE" noProof="0" dirty="0"/>
          </a:p>
        </p:txBody>
      </p:sp>
    </p:spTree>
    <p:extLst>
      <p:ext uri="{BB962C8B-B14F-4D97-AF65-F5344CB8AC3E}">
        <p14:creationId xmlns:p14="http://schemas.microsoft.com/office/powerpoint/2010/main" val="186465161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text 7"/>
          <p:cNvSpPr>
            <a:spLocks noGrp="1"/>
          </p:cNvSpPr>
          <p:nvPr>
            <p:ph type="body" sz="quarter" idx="11"/>
          </p:nvPr>
        </p:nvSpPr>
        <p:spPr>
          <a:xfrm>
            <a:off x="916800" y="6408373"/>
            <a:ext cx="9211648" cy="381000"/>
          </a:xfrm>
          <a:prstGeom prst="rect">
            <a:avLst/>
          </a:prstGeom>
        </p:spPr>
        <p:txBody>
          <a:bodyPr vert="horz" lIns="0" tIns="0" rIns="0" bIns="0"/>
          <a:lstStyle>
            <a:lvl1pPr marL="0" marR="0" indent="0" algn="l" defTabSz="60958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sv-SE" sz="1067" b="0" i="0" u="none" strike="noStrike" kern="0" cap="all" spc="173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067" b="0" i="0" u="none" kern="0" cap="all" spc="173" normalizeH="0" baseline="0">
                <a:latin typeface="Arial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067" b="0" i="0" u="none" kern="0" cap="all" spc="173" normalizeH="0" baseline="0">
                <a:latin typeface="Arial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067" b="0" i="0" u="none" kern="0" cap="all" spc="173" normalizeH="0" baseline="0">
                <a:latin typeface="Arial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067" b="0" i="0" u="none" kern="0" cap="all" spc="173" normalizeH="0" baseline="0">
                <a:latin typeface="Arial"/>
              </a:defRPr>
            </a:lvl5pPr>
          </a:lstStyle>
          <a:p>
            <a:pPr lvl="0"/>
            <a:r>
              <a:rPr lang="sv-SE" noProof="0"/>
              <a:t>Klicka här för att ändra format på bakgrundstexten</a:t>
            </a:r>
          </a:p>
        </p:txBody>
      </p:sp>
    </p:spTree>
    <p:extLst>
      <p:ext uri="{BB962C8B-B14F-4D97-AF65-F5344CB8AC3E}">
        <p14:creationId xmlns:p14="http://schemas.microsoft.com/office/powerpoint/2010/main" val="220412149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brik och me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tshållare för innehåll 3"/>
          <p:cNvSpPr>
            <a:spLocks noGrp="1"/>
          </p:cNvSpPr>
          <p:nvPr>
            <p:ph sz="quarter" idx="10"/>
          </p:nvPr>
        </p:nvSpPr>
        <p:spPr>
          <a:xfrm>
            <a:off x="916800" y="2371200"/>
            <a:ext cx="9211648" cy="3554077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spcBef>
                <a:spcPts val="0"/>
              </a:spcBef>
              <a:spcAft>
                <a:spcPts val="800"/>
              </a:spcAft>
              <a:buClr>
                <a:srgbClr val="8F9499"/>
              </a:buClr>
              <a:buSzPct val="100000"/>
              <a:buFontTx/>
              <a:buNone/>
              <a:tabLst/>
              <a:defRPr sz="2133" baseline="0">
                <a:solidFill>
                  <a:schemeClr val="tx2"/>
                </a:solidFill>
                <a:latin typeface="Georgia"/>
                <a:cs typeface="Georgia"/>
              </a:defRPr>
            </a:lvl1pPr>
            <a:lvl2pPr marL="836063" indent="-226478">
              <a:buClr>
                <a:schemeClr val="accent1"/>
              </a:buClr>
              <a:buFont typeface="Wingdings" charset="2"/>
              <a:buChar char="§"/>
              <a:defRPr sz="1867">
                <a:solidFill>
                  <a:schemeClr val="tx2"/>
                </a:solidFill>
              </a:defRPr>
            </a:lvl2pPr>
            <a:lvl3pPr marL="1432948" indent="-213779">
              <a:spcBef>
                <a:spcPts val="0"/>
              </a:spcBef>
              <a:spcAft>
                <a:spcPts val="800"/>
              </a:spcAft>
              <a:buClr>
                <a:schemeClr val="accent1"/>
              </a:buClr>
              <a:buFont typeface="Wingdings" charset="2"/>
              <a:buChar char="§"/>
              <a:defRPr lang="sv-SE" sz="1600" kern="1200" noProof="1" dirty="0" smtClean="0">
                <a:solidFill>
                  <a:schemeClr val="tx2"/>
                </a:solidFill>
                <a:latin typeface="+mn-lt"/>
                <a:ea typeface="ＭＳ Ｐゴシック" charset="-128"/>
                <a:cs typeface="+mn-cs"/>
              </a:defRPr>
            </a:lvl3pPr>
            <a:lvl4pPr marL="2027716" indent="-198962">
              <a:buClrTx/>
              <a:buFont typeface="Lucida Grande"/>
              <a:buChar char="»"/>
              <a:defRPr lang="sv-SE" sz="1600" kern="1200" baseline="0" noProof="1" dirty="0" smtClean="0">
                <a:solidFill>
                  <a:schemeClr val="tx2"/>
                </a:solidFill>
                <a:latin typeface="+mn-lt"/>
                <a:ea typeface="ＭＳ Ｐゴシック" charset="-128"/>
                <a:cs typeface="+mn-cs"/>
              </a:defRPr>
            </a:lvl4pPr>
            <a:lvl5pPr>
              <a:buFont typeface="Wingdings" charset="2"/>
              <a:buNone/>
              <a:defRPr/>
            </a:lvl5pPr>
          </a:lstStyle>
          <a:p>
            <a:pPr lvl="0"/>
            <a:r>
              <a:rPr lang="sv-SE" dirty="0"/>
              <a:t>Klicka här för att ändra format på bakgrundstexten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</p:txBody>
      </p:sp>
      <p:sp>
        <p:nvSpPr>
          <p:cNvPr id="9" name="Platshållare för text 7"/>
          <p:cNvSpPr>
            <a:spLocks noGrp="1"/>
          </p:cNvSpPr>
          <p:nvPr>
            <p:ph type="body" sz="quarter" idx="11"/>
          </p:nvPr>
        </p:nvSpPr>
        <p:spPr>
          <a:xfrm>
            <a:off x="916800" y="6408373"/>
            <a:ext cx="9211648" cy="381000"/>
          </a:xfrm>
          <a:prstGeom prst="rect">
            <a:avLst/>
          </a:prstGeom>
        </p:spPr>
        <p:txBody>
          <a:bodyPr vert="horz" lIns="0" tIns="0" rIns="0" bIns="0"/>
          <a:lstStyle>
            <a:lvl1pPr marL="0" marR="0" indent="0" algn="l" defTabSz="60958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sv-SE" sz="1067" b="0" i="0" u="none" strike="noStrike" kern="0" cap="all" spc="173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067" b="0" i="0" u="none" kern="0" cap="all" spc="173" normalizeH="0" baseline="0">
                <a:latin typeface="Arial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067" b="0" i="0" u="none" kern="0" cap="all" spc="173" normalizeH="0" baseline="0">
                <a:latin typeface="Arial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067" b="0" i="0" u="none" kern="0" cap="all" spc="173" normalizeH="0" baseline="0">
                <a:latin typeface="Arial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067" b="0" i="0" u="none" kern="0" cap="all" spc="173" normalizeH="0" baseline="0">
                <a:latin typeface="Arial"/>
              </a:defRPr>
            </a:lvl5pPr>
          </a:lstStyle>
          <a:p>
            <a:pPr lvl="0"/>
            <a:r>
              <a:rPr lang="sv-SE" noProof="0" dirty="0"/>
              <a:t>Klicka här för att ändra format på bakgrundstexten</a:t>
            </a:r>
          </a:p>
        </p:txBody>
      </p:sp>
      <p:sp>
        <p:nvSpPr>
          <p:cNvPr id="5" name="Rubrik 1"/>
          <p:cNvSpPr>
            <a:spLocks noGrp="1"/>
          </p:cNvSpPr>
          <p:nvPr>
            <p:ph type="title"/>
          </p:nvPr>
        </p:nvSpPr>
        <p:spPr>
          <a:xfrm>
            <a:off x="916800" y="1124864"/>
            <a:ext cx="8846400" cy="1080000"/>
          </a:xfrm>
          <a:prstGeom prst="rect">
            <a:avLst/>
          </a:prstGeom>
        </p:spPr>
        <p:txBody>
          <a:bodyPr lIns="0" tIns="0" rIns="0" bIns="0"/>
          <a:lstStyle>
            <a:lvl1pPr>
              <a:defRPr sz="3733" cap="all" baseline="0">
                <a:ln>
                  <a:noFill/>
                </a:ln>
                <a:solidFill>
                  <a:schemeClr val="accent1"/>
                </a:solidFill>
              </a:defRPr>
            </a:lvl1pPr>
          </a:lstStyle>
          <a:p>
            <a:r>
              <a:rPr lang="sv-SE" dirty="0"/>
              <a:t>Klicka här för att ändra format</a:t>
            </a:r>
          </a:p>
        </p:txBody>
      </p:sp>
    </p:spTree>
    <p:extLst>
      <p:ext uri="{BB962C8B-B14F-4D97-AF65-F5344CB8AC3E}">
        <p14:creationId xmlns:p14="http://schemas.microsoft.com/office/powerpoint/2010/main" val="402817986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3" name="Underrubrik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/>
              <a:t>Klicka här för att ändra format på underrubrik i bakgrunden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sv-S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8DDD7D-714B-4316-A1F3-D165CB823524}" type="slidenum">
              <a:rPr lang="sv-SE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sv-SE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415647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sv-S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8DDD7D-714B-4316-A1F3-D165CB823524}" type="slidenum">
              <a:rPr lang="sv-SE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sv-SE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7237013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vsnitts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82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6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4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2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09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27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4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sv-S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8DDD7D-714B-4316-A1F3-D165CB823524}" type="slidenum">
              <a:rPr lang="sv-SE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sv-SE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17283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arts txt+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04800" y="1762126"/>
            <a:ext cx="5400000" cy="4233600"/>
          </a:xfrm>
        </p:spPr>
        <p:txBody>
          <a:bodyPr/>
          <a:lstStyle>
            <a:lvl1pPr>
              <a:defRPr i="0"/>
            </a:lvl1pPr>
          </a:lstStyle>
          <a:p>
            <a:pPr lvl="0"/>
            <a:r>
              <a:rPr lang="en-US" dirty="0"/>
              <a:t>Click here to add bullet list or click corresponding icon to insert media or click to insert previously copied objects or text.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Platshållare för innehåll 4"/>
          <p:cNvSpPr>
            <a:spLocks noGrp="1"/>
          </p:cNvSpPr>
          <p:nvPr>
            <p:ph sz="quarter" idx="12" hasCustomPrompt="1"/>
          </p:nvPr>
        </p:nvSpPr>
        <p:spPr>
          <a:xfrm>
            <a:off x="6177600" y="1769416"/>
            <a:ext cx="5400000" cy="4234814"/>
          </a:xfrm>
        </p:spPr>
        <p:txBody>
          <a:bodyPr/>
          <a:lstStyle>
            <a:lvl1pPr marL="0" marR="0" indent="0" algn="l" defTabSz="829588" rtl="0" eaLnBrk="1" fontAlgn="auto" latinLnBrk="0" hangingPunct="1">
              <a:lnSpc>
                <a:spcPct val="90000"/>
              </a:lnSpc>
              <a:spcBef>
                <a:spcPts val="906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i="1" baseline="0"/>
            </a:lvl1pPr>
          </a:lstStyle>
          <a:p>
            <a:pPr marL="0" marR="0" lvl="0" indent="0" algn="l" defTabSz="829588" rtl="0" eaLnBrk="1" fontAlgn="auto" latinLnBrk="0" hangingPunct="1">
              <a:lnSpc>
                <a:spcPct val="90000"/>
              </a:lnSpc>
              <a:spcBef>
                <a:spcPts val="906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corresponding icon to insert media or click here to insert previously copied objects.</a:t>
            </a:r>
          </a:p>
          <a:p>
            <a:pPr lvl="0"/>
            <a:endParaRPr lang="en-GB" noProof="0" dirty="0"/>
          </a:p>
        </p:txBody>
      </p:sp>
      <p:sp>
        <p:nvSpPr>
          <p:cNvPr id="2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4800" y="569219"/>
            <a:ext cx="9663840" cy="777600"/>
          </a:xfrm>
          <a:prstGeom prst="rect">
            <a:avLst/>
          </a:prstGeom>
        </p:spPr>
        <p:txBody>
          <a:bodyPr vert="horz" wrap="none" lIns="0" tIns="0" rIns="0" bIns="0" rtlCol="0" anchor="b">
            <a:noAutofit/>
          </a:bodyPr>
          <a:lstStyle>
            <a:lvl1pPr>
              <a:defRPr baseline="0"/>
            </a:lvl1pPr>
          </a:lstStyle>
          <a:p>
            <a:r>
              <a:rPr lang="sv-SE" dirty="0" err="1"/>
              <a:t>Add</a:t>
            </a:r>
            <a:r>
              <a:rPr lang="sv-SE" dirty="0"/>
              <a:t> </a:t>
            </a:r>
            <a:r>
              <a:rPr lang="sv-SE" dirty="0" err="1"/>
              <a:t>Title</a:t>
            </a:r>
            <a:r>
              <a:rPr lang="sv-SE" dirty="0"/>
              <a:t>, </a:t>
            </a:r>
            <a:r>
              <a:rPr lang="sv-SE" dirty="0" err="1"/>
              <a:t>slide</a:t>
            </a:r>
            <a:r>
              <a:rPr lang="sv-SE" dirty="0"/>
              <a:t> </a:t>
            </a:r>
            <a:r>
              <a:rPr lang="sv-SE" dirty="0" err="1"/>
              <a:t>with</a:t>
            </a:r>
            <a:r>
              <a:rPr lang="sv-SE" dirty="0"/>
              <a:t> text + media</a:t>
            </a:r>
            <a:endParaRPr lang="en-US" dirty="0"/>
          </a:p>
        </p:txBody>
      </p:sp>
      <p:pic>
        <p:nvPicPr>
          <p:cNvPr id="13" name="Bildobjekt 1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3600" y="432000"/>
            <a:ext cx="864000" cy="864000"/>
          </a:xfrm>
          <a:prstGeom prst="rect">
            <a:avLst/>
          </a:prstGeom>
        </p:spPr>
      </p:pic>
      <p:cxnSp>
        <p:nvCxnSpPr>
          <p:cNvPr id="14" name="Rak 13"/>
          <p:cNvCxnSpPr/>
          <p:nvPr userDrawn="1"/>
        </p:nvCxnSpPr>
        <p:spPr>
          <a:xfrm>
            <a:off x="604800" y="1567273"/>
            <a:ext cx="1095984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Rak 19"/>
          <p:cNvCxnSpPr/>
          <p:nvPr userDrawn="1"/>
        </p:nvCxnSpPr>
        <p:spPr>
          <a:xfrm>
            <a:off x="604800" y="6346992"/>
            <a:ext cx="1093107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Date Placeholder 4"/>
          <p:cNvSpPr>
            <a:spLocks noGrp="1"/>
          </p:cNvSpPr>
          <p:nvPr>
            <p:ph type="dt" sz="half" idx="10"/>
          </p:nvPr>
        </p:nvSpPr>
        <p:spPr>
          <a:xfrm>
            <a:off x="604801" y="6431828"/>
            <a:ext cx="821024" cy="163294"/>
          </a:xfrm>
        </p:spPr>
        <p:txBody>
          <a:bodyPr/>
          <a:lstStyle/>
          <a:p>
            <a:endParaRPr lang="sv-SE">
              <a:solidFill>
                <a:prstClr val="white"/>
              </a:solidFill>
            </a:endParaRPr>
          </a:p>
        </p:txBody>
      </p:sp>
      <p:sp>
        <p:nvSpPr>
          <p:cNvPr id="2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36640" y="6431828"/>
            <a:ext cx="1728000" cy="163294"/>
          </a:xfrm>
          <a:prstGeom prst="rect">
            <a:avLst/>
          </a:prstGeom>
        </p:spPr>
        <p:txBody>
          <a:bodyPr vert="horz" wrap="none" lIns="0" tIns="0" rIns="0" bIns="0" rtlCol="0" anchor="t"/>
          <a:lstStyle>
            <a:lvl1pPr algn="r">
              <a:defRPr sz="1087">
                <a:solidFill>
                  <a:schemeClr val="tx1"/>
                </a:solidFill>
              </a:defRPr>
            </a:lvl1pPr>
          </a:lstStyle>
          <a:p>
            <a:fld id="{6F67B5D9-DB62-4DEA-AF3E-B11D0AE898D7}" type="slidenum">
              <a:rPr lang="sv-SE" smtClean="0">
                <a:solidFill>
                  <a:prstClr val="white"/>
                </a:solidFill>
              </a:rPr>
              <a:pPr/>
              <a:t>‹#›</a:t>
            </a:fld>
            <a:endParaRPr lang="sv-SE">
              <a:solidFill>
                <a:prstClr val="white"/>
              </a:solidFill>
            </a:endParaRPr>
          </a:p>
        </p:txBody>
      </p:sp>
      <p:sp>
        <p:nvSpPr>
          <p:cNvPr id="25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53453" y="6431828"/>
            <a:ext cx="6480000" cy="163294"/>
          </a:xfrm>
        </p:spPr>
        <p:txBody>
          <a:bodyPr/>
          <a:lstStyle/>
          <a:p>
            <a:endParaRPr lang="sv-SE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599810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vå innehålls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innehåll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innehåll 3"/>
          <p:cNvSpPr>
            <a:spLocks noGrp="1"/>
          </p:cNvSpPr>
          <p:nvPr>
            <p:ph sz="half" idx="2"/>
          </p:nvPr>
        </p:nvSpPr>
        <p:spPr>
          <a:xfrm>
            <a:off x="6197601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5" name="Platshållare fö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sv-S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8DDD7D-714B-4316-A1F3-D165CB823524}" type="slidenum">
              <a:rPr lang="sv-SE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sv-SE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1966122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609600" y="1535114"/>
            <a:ext cx="538691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2" indent="0">
              <a:buNone/>
              <a:defRPr sz="2000" b="1"/>
            </a:lvl2pPr>
            <a:lvl3pPr marL="914364" indent="0">
              <a:buNone/>
              <a:defRPr sz="1800" b="1"/>
            </a:lvl3pPr>
            <a:lvl4pPr marL="1371545" indent="0">
              <a:buNone/>
              <a:defRPr sz="1600" b="1"/>
            </a:lvl4pPr>
            <a:lvl5pPr marL="1828727" indent="0">
              <a:buNone/>
              <a:defRPr sz="1600" b="1"/>
            </a:lvl5pPr>
            <a:lvl6pPr marL="2285909" indent="0">
              <a:buNone/>
              <a:defRPr sz="1600" b="1"/>
            </a:lvl6pPr>
            <a:lvl7pPr marL="2743091" indent="0">
              <a:buNone/>
              <a:defRPr sz="1600" b="1"/>
            </a:lvl7pPr>
            <a:lvl8pPr marL="3200272" indent="0">
              <a:buNone/>
              <a:defRPr sz="1600" b="1"/>
            </a:lvl8pPr>
            <a:lvl9pPr marL="3657454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" name="Platshållare för innehåll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5" name="Platshållare för text 4"/>
          <p:cNvSpPr>
            <a:spLocks noGrp="1"/>
          </p:cNvSpPr>
          <p:nvPr>
            <p:ph type="body" sz="quarter" idx="3"/>
          </p:nvPr>
        </p:nvSpPr>
        <p:spPr>
          <a:xfrm>
            <a:off x="6193370" y="1535114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2" indent="0">
              <a:buNone/>
              <a:defRPr sz="2000" b="1"/>
            </a:lvl2pPr>
            <a:lvl3pPr marL="914364" indent="0">
              <a:buNone/>
              <a:defRPr sz="1800" b="1"/>
            </a:lvl3pPr>
            <a:lvl4pPr marL="1371545" indent="0">
              <a:buNone/>
              <a:defRPr sz="1600" b="1"/>
            </a:lvl4pPr>
            <a:lvl5pPr marL="1828727" indent="0">
              <a:buNone/>
              <a:defRPr sz="1600" b="1"/>
            </a:lvl5pPr>
            <a:lvl6pPr marL="2285909" indent="0">
              <a:buNone/>
              <a:defRPr sz="1600" b="1"/>
            </a:lvl6pPr>
            <a:lvl7pPr marL="2743091" indent="0">
              <a:buNone/>
              <a:defRPr sz="1600" b="1"/>
            </a:lvl7pPr>
            <a:lvl8pPr marL="3200272" indent="0">
              <a:buNone/>
              <a:defRPr sz="1600" b="1"/>
            </a:lvl8pPr>
            <a:lvl9pPr marL="3657454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6" name="Platshållare för innehåll 5"/>
          <p:cNvSpPr>
            <a:spLocks noGrp="1"/>
          </p:cNvSpPr>
          <p:nvPr>
            <p:ph sz="quarter" idx="4"/>
          </p:nvPr>
        </p:nvSpPr>
        <p:spPr>
          <a:xfrm>
            <a:off x="6193370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7" name="Platshållare fö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sv-S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Platshållare för sidfo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Platshållare för bild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8DDD7D-714B-4316-A1F3-D165CB823524}" type="slidenum">
              <a:rPr lang="sv-SE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sv-SE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1707710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sv-S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Platshållare för sidfo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Platshållare för bild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8DDD7D-714B-4316-A1F3-D165CB823524}" type="slidenum">
              <a:rPr lang="sv-SE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sv-SE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683629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sv-S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Platshållare för sidfo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8DDD7D-714B-4316-A1F3-D165CB823524}" type="slidenum">
              <a:rPr lang="sv-SE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sv-SE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9400084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ehåll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609601" y="273051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>
          <a:xfrm>
            <a:off x="4766734" y="273051"/>
            <a:ext cx="6815666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text 3"/>
          <p:cNvSpPr>
            <a:spLocks noGrp="1"/>
          </p:cNvSpPr>
          <p:nvPr>
            <p:ph type="body" sz="half" idx="2"/>
          </p:nvPr>
        </p:nvSpPr>
        <p:spPr>
          <a:xfrm>
            <a:off x="609601" y="1435102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182" indent="0">
              <a:buNone/>
              <a:defRPr sz="1200"/>
            </a:lvl2pPr>
            <a:lvl3pPr marL="914364" indent="0">
              <a:buNone/>
              <a:defRPr sz="1000"/>
            </a:lvl3pPr>
            <a:lvl4pPr marL="1371545" indent="0">
              <a:buNone/>
              <a:defRPr sz="900"/>
            </a:lvl4pPr>
            <a:lvl5pPr marL="1828727" indent="0">
              <a:buNone/>
              <a:defRPr sz="900"/>
            </a:lvl5pPr>
            <a:lvl6pPr marL="2285909" indent="0">
              <a:buNone/>
              <a:defRPr sz="900"/>
            </a:lvl6pPr>
            <a:lvl7pPr marL="2743091" indent="0">
              <a:buNone/>
              <a:defRPr sz="900"/>
            </a:lvl7pPr>
            <a:lvl8pPr marL="3200272" indent="0">
              <a:buNone/>
              <a:defRPr sz="900"/>
            </a:lvl8pPr>
            <a:lvl9pPr marL="3657454" indent="0">
              <a:buNone/>
              <a:defRPr sz="9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5" name="Platshållare fö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sv-S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8DDD7D-714B-4316-A1F3-D165CB823524}" type="slidenum">
              <a:rPr lang="sv-SE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sv-SE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2648110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bild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182" indent="0">
              <a:buNone/>
              <a:defRPr sz="2800"/>
            </a:lvl2pPr>
            <a:lvl3pPr marL="914364" indent="0">
              <a:buNone/>
              <a:defRPr sz="2400"/>
            </a:lvl3pPr>
            <a:lvl4pPr marL="1371545" indent="0">
              <a:buNone/>
              <a:defRPr sz="2000"/>
            </a:lvl4pPr>
            <a:lvl5pPr marL="1828727" indent="0">
              <a:buNone/>
              <a:defRPr sz="2000"/>
            </a:lvl5pPr>
            <a:lvl6pPr marL="2285909" indent="0">
              <a:buNone/>
              <a:defRPr sz="2000"/>
            </a:lvl6pPr>
            <a:lvl7pPr marL="2743091" indent="0">
              <a:buNone/>
              <a:defRPr sz="2000"/>
            </a:lvl7pPr>
            <a:lvl8pPr marL="3200272" indent="0">
              <a:buNone/>
              <a:defRPr sz="2000"/>
            </a:lvl8pPr>
            <a:lvl9pPr marL="3657454" indent="0">
              <a:buNone/>
              <a:defRPr sz="2000"/>
            </a:lvl9pPr>
          </a:lstStyle>
          <a:p>
            <a:r>
              <a:rPr lang="sv-SE"/>
              <a:t>Klicka på ikonen för att lägga till en bild</a:t>
            </a:r>
          </a:p>
        </p:txBody>
      </p:sp>
      <p:sp>
        <p:nvSpPr>
          <p:cNvPr id="4" name="Platshållare för text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182" indent="0">
              <a:buNone/>
              <a:defRPr sz="1200"/>
            </a:lvl2pPr>
            <a:lvl3pPr marL="914364" indent="0">
              <a:buNone/>
              <a:defRPr sz="1000"/>
            </a:lvl3pPr>
            <a:lvl4pPr marL="1371545" indent="0">
              <a:buNone/>
              <a:defRPr sz="900"/>
            </a:lvl4pPr>
            <a:lvl5pPr marL="1828727" indent="0">
              <a:buNone/>
              <a:defRPr sz="900"/>
            </a:lvl5pPr>
            <a:lvl6pPr marL="2285909" indent="0">
              <a:buNone/>
              <a:defRPr sz="900"/>
            </a:lvl6pPr>
            <a:lvl7pPr marL="2743091" indent="0">
              <a:buNone/>
              <a:defRPr sz="900"/>
            </a:lvl7pPr>
            <a:lvl8pPr marL="3200272" indent="0">
              <a:buNone/>
              <a:defRPr sz="900"/>
            </a:lvl8pPr>
            <a:lvl9pPr marL="3657454" indent="0">
              <a:buNone/>
              <a:defRPr sz="9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5" name="Platshållare fö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sv-S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8DDD7D-714B-4316-A1F3-D165CB823524}" type="slidenum">
              <a:rPr lang="sv-SE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sv-SE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4902795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Rubrik och lodrä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lodrät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sv-S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8DDD7D-714B-4316-A1F3-D165CB823524}" type="slidenum">
              <a:rPr lang="sv-SE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sv-SE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2460231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ät rubrik oc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ät rubrik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743200" cy="5851525"/>
          </a:xfrm>
        </p:spPr>
        <p:txBody>
          <a:bodyPr vert="eaVert"/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lodrät text 2"/>
          <p:cNvSpPr>
            <a:spLocks noGrp="1"/>
          </p:cNvSpPr>
          <p:nvPr>
            <p:ph type="body" orient="vert" idx="1"/>
          </p:nvPr>
        </p:nvSpPr>
        <p:spPr>
          <a:xfrm>
            <a:off x="609602" y="274640"/>
            <a:ext cx="8026400" cy="5851525"/>
          </a:xfrm>
        </p:spPr>
        <p:txBody>
          <a:bodyPr vert="eaVert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sv-S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8DDD7D-714B-4316-A1F3-D165CB823524}" type="slidenum">
              <a:rPr lang="sv-SE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sv-SE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6314717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afi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tshållare för text 3"/>
          <p:cNvSpPr>
            <a:spLocks noGrp="1"/>
          </p:cNvSpPr>
          <p:nvPr>
            <p:ph type="body" sz="quarter" idx="10"/>
          </p:nvPr>
        </p:nvSpPr>
        <p:spPr>
          <a:xfrm>
            <a:off x="815413" y="2566800"/>
            <a:ext cx="8846400" cy="3276600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100000"/>
              </a:lnSpc>
              <a:spcBef>
                <a:spcPts val="0"/>
              </a:spcBef>
              <a:defRPr sz="1800" baseline="0">
                <a:solidFill>
                  <a:schemeClr val="tx1"/>
                </a:solidFill>
                <a:latin typeface="Georgia"/>
                <a:cs typeface="Georgia"/>
              </a:defRPr>
            </a:lvl1pPr>
            <a:lvl2pPr marL="627038" indent="-169856">
              <a:buClr>
                <a:srgbClr val="0969A8"/>
              </a:buClr>
              <a:buFont typeface="Wingdings" charset="2"/>
              <a:buChar char="§"/>
              <a:defRPr sz="1600"/>
            </a:lvl2pPr>
            <a:lvl3pPr>
              <a:buFont typeface="Lucida Grande"/>
              <a:buChar char="-"/>
              <a:defRPr sz="1400"/>
            </a:lvl3pPr>
            <a:lvl4pPr>
              <a:buFont typeface="Lucida Grande"/>
              <a:buChar char="»"/>
              <a:defRPr sz="1200"/>
            </a:lvl4pPr>
            <a:lvl5pPr>
              <a:defRPr sz="1000"/>
            </a:lvl5pPr>
          </a:lstStyle>
          <a:p>
            <a:pPr lvl="0"/>
            <a:r>
              <a:rPr lang="sv-SE" noProof="1"/>
              <a:t>Klicka här för att ändra format på bakgrundstexten</a:t>
            </a:r>
          </a:p>
          <a:p>
            <a:pPr lvl="1"/>
            <a:r>
              <a:rPr lang="sv-SE" noProof="1"/>
              <a:t>Nivå två</a:t>
            </a:r>
          </a:p>
          <a:p>
            <a:pPr lvl="2"/>
            <a:r>
              <a:rPr lang="sv-SE" noProof="1"/>
              <a:t>Nivå tre</a:t>
            </a:r>
          </a:p>
          <a:p>
            <a:pPr lvl="3"/>
            <a:r>
              <a:rPr lang="sv-SE" noProof="1"/>
              <a:t>Nivå fyra</a:t>
            </a:r>
          </a:p>
          <a:p>
            <a:pPr lvl="4"/>
            <a:r>
              <a:rPr lang="sv-SE" noProof="1"/>
              <a:t>Nivå fem</a:t>
            </a:r>
            <a:endParaRPr lang="sv-SE" dirty="0"/>
          </a:p>
        </p:txBody>
      </p:sp>
      <p:sp>
        <p:nvSpPr>
          <p:cNvPr id="8" name="Rubrik 1"/>
          <p:cNvSpPr>
            <a:spLocks noGrp="1"/>
          </p:cNvSpPr>
          <p:nvPr>
            <p:ph type="title"/>
          </p:nvPr>
        </p:nvSpPr>
        <p:spPr>
          <a:xfrm>
            <a:off x="815413" y="1124864"/>
            <a:ext cx="8846400" cy="1080000"/>
          </a:xfrm>
          <a:prstGeom prst="rect">
            <a:avLst/>
          </a:prstGeom>
        </p:spPr>
        <p:txBody>
          <a:bodyPr vert="horz"/>
          <a:lstStyle>
            <a:lvl1pPr>
              <a:defRPr sz="2800" cap="all" baseline="0">
                <a:ln>
                  <a:noFill/>
                </a:ln>
                <a:solidFill>
                  <a:srgbClr val="0969A8"/>
                </a:solidFill>
              </a:defRPr>
            </a:lvl1pPr>
          </a:lstStyle>
          <a:p>
            <a:r>
              <a:rPr lang="sv-SE"/>
              <a:t>Klicka här för att ändra format</a:t>
            </a:r>
            <a:endParaRPr lang="sv-SE" dirty="0"/>
          </a:p>
        </p:txBody>
      </p:sp>
      <p:sp>
        <p:nvSpPr>
          <p:cNvPr id="9" name="Platshållare för text 7"/>
          <p:cNvSpPr>
            <a:spLocks noGrp="1"/>
          </p:cNvSpPr>
          <p:nvPr>
            <p:ph type="body" sz="quarter" idx="11"/>
          </p:nvPr>
        </p:nvSpPr>
        <p:spPr>
          <a:xfrm>
            <a:off x="815415" y="6324600"/>
            <a:ext cx="8026400" cy="381000"/>
          </a:xfrm>
          <a:prstGeom prst="rect">
            <a:avLst/>
          </a:prstGeom>
        </p:spPr>
        <p:txBody>
          <a:bodyPr vert="horz"/>
          <a:lstStyle>
            <a:lvl1pPr marL="0" marR="0" indent="0" algn="l" defTabSz="457182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sv-SE" sz="800" b="0" i="0" u="none" strike="noStrike" kern="0" cap="all" spc="13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800" b="0" i="0" u="none" kern="0" cap="all" spc="130" normalizeH="0" baseline="0">
                <a:latin typeface="Arial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800" b="0" i="0" u="none" kern="0" cap="all" spc="130" normalizeH="0" baseline="0">
                <a:latin typeface="Arial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800" b="0" i="0" u="none" kern="0" cap="all" spc="130" normalizeH="0" baseline="0">
                <a:latin typeface="Arial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800" b="0" i="0" u="none" kern="0" cap="all" spc="130" normalizeH="0" baseline="0">
                <a:latin typeface="Arial"/>
              </a:defRPr>
            </a:lvl5pPr>
          </a:lstStyle>
          <a:p>
            <a:pPr lvl="0"/>
            <a:r>
              <a:rPr lang="sv-SE" noProof="0"/>
              <a:t>Klicka här för att ändra format på bakgrundstexten</a:t>
            </a:r>
          </a:p>
        </p:txBody>
      </p:sp>
    </p:spTree>
    <p:extLst>
      <p:ext uri="{BB962C8B-B14F-4D97-AF65-F5344CB8AC3E}">
        <p14:creationId xmlns:p14="http://schemas.microsoft.com/office/powerpoint/2010/main" val="13985589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arts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04800" y="1762560"/>
            <a:ext cx="5227200" cy="4147200"/>
          </a:xfrm>
        </p:spPr>
        <p:txBody>
          <a:bodyPr/>
          <a:lstStyle>
            <a:lvl1pPr marL="411480" marR="0" indent="-411480" algn="l" defTabSz="829588" rtl="0" eaLnBrk="1" fontAlgn="auto" latinLnBrk="0" hangingPunct="1">
              <a:lnSpc>
                <a:spcPct val="90000"/>
              </a:lnSpc>
              <a:spcBef>
                <a:spcPts val="906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i="0">
                <a:solidFill>
                  <a:schemeClr val="tx1">
                    <a:lumMod val="85000"/>
                  </a:schemeClr>
                </a:solidFill>
              </a:defRPr>
            </a:lvl1pPr>
            <a:lvl2pPr marL="757693" indent="-342900">
              <a:buFont typeface="Arial" panose="020B0604020202020204" pitchFamily="34" charset="0"/>
              <a:buChar char="•"/>
              <a:defRPr>
                <a:solidFill>
                  <a:schemeClr val="tx1">
                    <a:lumMod val="85000"/>
                  </a:schemeClr>
                </a:solidFill>
              </a:defRPr>
            </a:lvl2pPr>
            <a:lvl3pPr marL="1172488" indent="-342900">
              <a:buFont typeface="Arial" panose="020B0604020202020204" pitchFamily="34" charset="0"/>
              <a:buChar char="•"/>
              <a:defRPr>
                <a:solidFill>
                  <a:schemeClr val="tx1">
                    <a:lumMod val="85000"/>
                  </a:schemeClr>
                </a:solidFill>
              </a:defRPr>
            </a:lvl3pPr>
            <a:lvl4pPr marL="1450121" indent="-205740">
              <a:buFont typeface="Arial" panose="020B0604020202020204" pitchFamily="34" charset="0"/>
              <a:buChar char="•"/>
              <a:defRPr>
                <a:solidFill>
                  <a:schemeClr val="tx1">
                    <a:lumMod val="85000"/>
                  </a:schemeClr>
                </a:solidFill>
              </a:defRPr>
            </a:lvl4pPr>
            <a:lvl5pPr marL="1864914" indent="-205740">
              <a:buFont typeface="Arial" panose="020B0604020202020204" pitchFamily="34" charset="0"/>
              <a:buChar char="•"/>
              <a:defRPr>
                <a:solidFill>
                  <a:schemeClr val="tx1">
                    <a:lumMod val="85000"/>
                  </a:schemeClr>
                </a:solidFill>
              </a:defRPr>
            </a:lvl5pPr>
          </a:lstStyle>
          <a:p>
            <a:pPr marL="207396" marR="0" lvl="0" indent="-207396" algn="l" defTabSz="829588" rtl="0" eaLnBrk="1" fontAlgn="auto" latinLnBrk="0" hangingPunct="1">
              <a:lnSpc>
                <a:spcPct val="90000"/>
              </a:lnSpc>
              <a:spcBef>
                <a:spcPts val="906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Click here to add bullet list or to insert previously copied text.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Date Placeholder 4"/>
          <p:cNvSpPr>
            <a:spLocks noGrp="1"/>
          </p:cNvSpPr>
          <p:nvPr>
            <p:ph type="dt" sz="half" idx="10"/>
          </p:nvPr>
        </p:nvSpPr>
        <p:spPr>
          <a:xfrm>
            <a:off x="604801" y="6431828"/>
            <a:ext cx="821024" cy="163294"/>
          </a:xfrm>
        </p:spPr>
        <p:txBody>
          <a:bodyPr/>
          <a:lstStyle/>
          <a:p>
            <a:endParaRPr lang="sv-SE">
              <a:solidFill>
                <a:prstClr val="white"/>
              </a:solidFill>
            </a:endParaRPr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36640" y="6431828"/>
            <a:ext cx="1728000" cy="163294"/>
          </a:xfrm>
          <a:prstGeom prst="rect">
            <a:avLst/>
          </a:prstGeom>
        </p:spPr>
        <p:txBody>
          <a:bodyPr vert="horz" wrap="none" lIns="0" tIns="0" rIns="0" bIns="0" rtlCol="0" anchor="t"/>
          <a:lstStyle>
            <a:lvl1pPr algn="r">
              <a:defRPr sz="1087">
                <a:solidFill>
                  <a:schemeClr val="tx1"/>
                </a:solidFill>
              </a:defRPr>
            </a:lvl1pPr>
          </a:lstStyle>
          <a:p>
            <a:fld id="{6F67B5D9-DB62-4DEA-AF3E-B11D0AE898D7}" type="slidenum">
              <a:rPr lang="sv-SE" smtClean="0">
                <a:solidFill>
                  <a:prstClr val="white"/>
                </a:solidFill>
              </a:rPr>
              <a:pPr/>
              <a:t>‹#›</a:t>
            </a:fld>
            <a:endParaRPr lang="sv-SE">
              <a:solidFill>
                <a:prstClr val="white"/>
              </a:solidFill>
            </a:endParaRPr>
          </a:p>
        </p:txBody>
      </p:sp>
      <p:cxnSp>
        <p:nvCxnSpPr>
          <p:cNvPr id="17" name="Rak 16"/>
          <p:cNvCxnSpPr/>
          <p:nvPr userDrawn="1"/>
        </p:nvCxnSpPr>
        <p:spPr>
          <a:xfrm>
            <a:off x="604800" y="1567273"/>
            <a:ext cx="1095984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Rak 17"/>
          <p:cNvCxnSpPr/>
          <p:nvPr userDrawn="1"/>
        </p:nvCxnSpPr>
        <p:spPr>
          <a:xfrm>
            <a:off x="604800" y="6346992"/>
            <a:ext cx="1095984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Bildobjekt 1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3600" y="432000"/>
            <a:ext cx="864000" cy="864000"/>
          </a:xfrm>
          <a:prstGeom prst="rect">
            <a:avLst/>
          </a:prstGeom>
        </p:spPr>
      </p:pic>
      <p:sp>
        <p:nvSpPr>
          <p:cNvPr id="3" name="Platshållare för text 2"/>
          <p:cNvSpPr>
            <a:spLocks noGrp="1"/>
          </p:cNvSpPr>
          <p:nvPr>
            <p:ph type="body" sz="quarter" idx="12" hasCustomPrompt="1"/>
          </p:nvPr>
        </p:nvSpPr>
        <p:spPr>
          <a:xfrm>
            <a:off x="6004559" y="1762560"/>
            <a:ext cx="5227200" cy="4147200"/>
          </a:xfrm>
        </p:spPr>
        <p:txBody>
          <a:bodyPr/>
          <a:lstStyle>
            <a:lvl1pPr marL="411480" indent="-411480">
              <a:buFont typeface="Arial" panose="020B0604020202020204" pitchFamily="34" charset="0"/>
              <a:buChar char="•"/>
              <a:defRPr>
                <a:solidFill>
                  <a:schemeClr val="tx1">
                    <a:lumMod val="85000"/>
                  </a:schemeClr>
                </a:solidFill>
              </a:defRPr>
            </a:lvl1pPr>
            <a:lvl2pPr marL="757693" indent="-342900">
              <a:buFont typeface="Arial" panose="020B0604020202020204" pitchFamily="34" charset="0"/>
              <a:buChar char="•"/>
              <a:defRPr>
                <a:solidFill>
                  <a:schemeClr val="tx1">
                    <a:lumMod val="85000"/>
                  </a:schemeClr>
                </a:solidFill>
              </a:defRPr>
            </a:lvl2pPr>
            <a:lvl3pPr marL="1172488" indent="-342900">
              <a:buFont typeface="Arial" panose="020B0604020202020204" pitchFamily="34" charset="0"/>
              <a:buChar char="•"/>
              <a:defRPr>
                <a:solidFill>
                  <a:schemeClr val="tx1">
                    <a:lumMod val="85000"/>
                  </a:schemeClr>
                </a:solidFill>
              </a:defRPr>
            </a:lvl3pPr>
            <a:lvl4pPr marL="1450121" indent="-205740">
              <a:buFont typeface="Arial" panose="020B0604020202020204" pitchFamily="34" charset="0"/>
              <a:buChar char="•"/>
              <a:defRPr>
                <a:solidFill>
                  <a:schemeClr val="tx1">
                    <a:lumMod val="85000"/>
                  </a:schemeClr>
                </a:solidFill>
              </a:defRPr>
            </a:lvl4pPr>
            <a:lvl5pPr marL="1864914" indent="-205740">
              <a:buFont typeface="Arial" panose="020B0604020202020204" pitchFamily="34" charset="0"/>
              <a:buChar char="•"/>
              <a:defRPr>
                <a:solidFill>
                  <a:schemeClr val="tx1">
                    <a:lumMod val="8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here to add bullet list or to insert previously copied text.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4800" y="569219"/>
            <a:ext cx="9663840" cy="777600"/>
          </a:xfrm>
          <a:prstGeom prst="rect">
            <a:avLst/>
          </a:prstGeom>
        </p:spPr>
        <p:txBody>
          <a:bodyPr vert="horz" wrap="none" lIns="0" tIns="0" rIns="0" bIns="0" rtlCol="0" anchor="b">
            <a:noAutofit/>
          </a:bodyPr>
          <a:lstStyle>
            <a:lvl1pPr>
              <a:defRPr baseline="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r>
              <a:rPr lang="sv-SE" dirty="0" err="1"/>
              <a:t>Add</a:t>
            </a:r>
            <a:r>
              <a:rPr lang="sv-SE" dirty="0"/>
              <a:t> </a:t>
            </a:r>
            <a:r>
              <a:rPr lang="sv-SE" dirty="0" err="1"/>
              <a:t>Title</a:t>
            </a:r>
            <a:r>
              <a:rPr lang="sv-SE" dirty="0"/>
              <a:t>, </a:t>
            </a:r>
            <a:r>
              <a:rPr lang="sv-SE" dirty="0" err="1"/>
              <a:t>slide</a:t>
            </a:r>
            <a:r>
              <a:rPr lang="sv-SE" dirty="0"/>
              <a:t> </a:t>
            </a:r>
            <a:r>
              <a:rPr lang="sv-SE" dirty="0" err="1"/>
              <a:t>with</a:t>
            </a:r>
            <a:r>
              <a:rPr lang="sv-SE" dirty="0"/>
              <a:t> </a:t>
            </a:r>
            <a:r>
              <a:rPr lang="sv-SE" dirty="0" err="1"/>
              <a:t>two</a:t>
            </a:r>
            <a:r>
              <a:rPr lang="sv-SE" dirty="0"/>
              <a:t> parts </a:t>
            </a:r>
            <a:r>
              <a:rPr lang="sv-SE" dirty="0" err="1"/>
              <a:t>of</a:t>
            </a:r>
            <a:r>
              <a:rPr lang="sv-SE" dirty="0"/>
              <a:t> text</a:t>
            </a:r>
            <a:endParaRPr lang="en-US" dirty="0"/>
          </a:p>
        </p:txBody>
      </p:sp>
      <p:sp>
        <p:nvSpPr>
          <p:cNvPr id="20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53453" y="6431828"/>
            <a:ext cx="6480000" cy="163294"/>
          </a:xfrm>
        </p:spPr>
        <p:txBody>
          <a:bodyPr/>
          <a:lstStyle/>
          <a:p>
            <a:endParaRPr lang="sv-SE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67711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caniaWordmark"/>
          <p:cNvSpPr>
            <a:spLocks noEditPoints="1"/>
          </p:cNvSpPr>
          <p:nvPr/>
        </p:nvSpPr>
        <p:spPr bwMode="auto">
          <a:xfrm>
            <a:off x="9852144" y="6215608"/>
            <a:ext cx="2026167" cy="343475"/>
          </a:xfrm>
          <a:custGeom>
            <a:avLst/>
            <a:gdLst>
              <a:gd name="T0" fmla="*/ 287 w 676"/>
              <a:gd name="T1" fmla="*/ 65 h 112"/>
              <a:gd name="T2" fmla="*/ 316 w 676"/>
              <a:gd name="T3" fmla="*/ 65 h 112"/>
              <a:gd name="T4" fmla="*/ 493 w 676"/>
              <a:gd name="T5" fmla="*/ 107 h 112"/>
              <a:gd name="T6" fmla="*/ 455 w 676"/>
              <a:gd name="T7" fmla="*/ 4 h 112"/>
              <a:gd name="T8" fmla="*/ 414 w 676"/>
              <a:gd name="T9" fmla="*/ 4 h 112"/>
              <a:gd name="T10" fmla="*/ 365 w 676"/>
              <a:gd name="T11" fmla="*/ 88 h 112"/>
              <a:gd name="T12" fmla="*/ 271 w 676"/>
              <a:gd name="T13" fmla="*/ 4 h 112"/>
              <a:gd name="T14" fmla="*/ 209 w 676"/>
              <a:gd name="T15" fmla="*/ 65 h 112"/>
              <a:gd name="T16" fmla="*/ 166 w 676"/>
              <a:gd name="T17" fmla="*/ 56 h 112"/>
              <a:gd name="T18" fmla="*/ 209 w 676"/>
              <a:gd name="T19" fmla="*/ 44 h 112"/>
              <a:gd name="T20" fmla="*/ 251 w 676"/>
              <a:gd name="T21" fmla="*/ 41 h 112"/>
              <a:gd name="T22" fmla="*/ 125 w 676"/>
              <a:gd name="T23" fmla="*/ 56 h 112"/>
              <a:gd name="T24" fmla="*/ 90 w 676"/>
              <a:gd name="T25" fmla="*/ 44 h 112"/>
              <a:gd name="T26" fmla="*/ 46 w 676"/>
              <a:gd name="T27" fmla="*/ 33 h 112"/>
              <a:gd name="T28" fmla="*/ 80 w 676"/>
              <a:gd name="T29" fmla="*/ 36 h 112"/>
              <a:gd name="T30" fmla="*/ 123 w 676"/>
              <a:gd name="T31" fmla="*/ 34 h 112"/>
              <a:gd name="T32" fmla="*/ 3 w 676"/>
              <a:gd name="T33" fmla="*/ 36 h 112"/>
              <a:gd name="T34" fmla="*/ 70 w 676"/>
              <a:gd name="T35" fmla="*/ 70 h 112"/>
              <a:gd name="T36" fmla="*/ 66 w 676"/>
              <a:gd name="T37" fmla="*/ 87 h 112"/>
              <a:gd name="T38" fmla="*/ 0 w 676"/>
              <a:gd name="T39" fmla="*/ 73 h 112"/>
              <a:gd name="T40" fmla="*/ 64 w 676"/>
              <a:gd name="T41" fmla="*/ 111 h 112"/>
              <a:gd name="T42" fmla="*/ 188 w 676"/>
              <a:gd name="T43" fmla="*/ 112 h 112"/>
              <a:gd name="T44" fmla="*/ 231 w 676"/>
              <a:gd name="T45" fmla="*/ 107 h 112"/>
              <a:gd name="T46" fmla="*/ 277 w 676"/>
              <a:gd name="T47" fmla="*/ 92 h 112"/>
              <a:gd name="T48" fmla="*/ 332 w 676"/>
              <a:gd name="T49" fmla="*/ 107 h 112"/>
              <a:gd name="T50" fmla="*/ 373 w 676"/>
              <a:gd name="T51" fmla="*/ 107 h 112"/>
              <a:gd name="T52" fmla="*/ 404 w 676"/>
              <a:gd name="T53" fmla="*/ 48 h 112"/>
              <a:gd name="T54" fmla="*/ 619 w 676"/>
              <a:gd name="T55" fmla="*/ 65 h 112"/>
              <a:gd name="T56" fmla="*/ 605 w 676"/>
              <a:gd name="T57" fmla="*/ 28 h 112"/>
              <a:gd name="T58" fmla="*/ 676 w 676"/>
              <a:gd name="T59" fmla="*/ 107 h 112"/>
              <a:gd name="T60" fmla="*/ 574 w 676"/>
              <a:gd name="T61" fmla="*/ 4 h 112"/>
              <a:gd name="T62" fmla="*/ 542 w 676"/>
              <a:gd name="T63" fmla="*/ 4 h 112"/>
              <a:gd name="T64" fmla="*/ 503 w 676"/>
              <a:gd name="T65" fmla="*/ 107 h 112"/>
              <a:gd name="T66" fmla="*/ 542 w 676"/>
              <a:gd name="T67" fmla="*/ 107 h 112"/>
              <a:gd name="T68" fmla="*/ 580 w 676"/>
              <a:gd name="T69" fmla="*/ 92 h 112"/>
              <a:gd name="T70" fmla="*/ 635 w 676"/>
              <a:gd name="T71" fmla="*/ 107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676" h="112">
                <a:moveTo>
                  <a:pt x="316" y="65"/>
                </a:moveTo>
                <a:cubicBezTo>
                  <a:pt x="287" y="65"/>
                  <a:pt x="287" y="65"/>
                  <a:pt x="287" y="65"/>
                </a:cubicBezTo>
                <a:cubicBezTo>
                  <a:pt x="302" y="28"/>
                  <a:pt x="302" y="28"/>
                  <a:pt x="302" y="28"/>
                </a:cubicBezTo>
                <a:lnTo>
                  <a:pt x="316" y="65"/>
                </a:lnTo>
                <a:close/>
                <a:moveTo>
                  <a:pt x="448" y="107"/>
                </a:moveTo>
                <a:cubicBezTo>
                  <a:pt x="493" y="107"/>
                  <a:pt x="493" y="107"/>
                  <a:pt x="493" y="107"/>
                </a:cubicBezTo>
                <a:cubicBezTo>
                  <a:pt x="493" y="4"/>
                  <a:pt x="493" y="4"/>
                  <a:pt x="493" y="4"/>
                </a:cubicBezTo>
                <a:cubicBezTo>
                  <a:pt x="455" y="4"/>
                  <a:pt x="455" y="4"/>
                  <a:pt x="455" y="4"/>
                </a:cubicBezTo>
                <a:cubicBezTo>
                  <a:pt x="455" y="58"/>
                  <a:pt x="455" y="58"/>
                  <a:pt x="455" y="58"/>
                </a:cubicBezTo>
                <a:cubicBezTo>
                  <a:pt x="414" y="4"/>
                  <a:pt x="414" y="4"/>
                  <a:pt x="414" y="4"/>
                </a:cubicBezTo>
                <a:cubicBezTo>
                  <a:pt x="365" y="4"/>
                  <a:pt x="365" y="4"/>
                  <a:pt x="365" y="4"/>
                </a:cubicBezTo>
                <a:cubicBezTo>
                  <a:pt x="365" y="88"/>
                  <a:pt x="365" y="88"/>
                  <a:pt x="365" y="88"/>
                </a:cubicBezTo>
                <a:cubicBezTo>
                  <a:pt x="333" y="4"/>
                  <a:pt x="333" y="4"/>
                  <a:pt x="333" y="4"/>
                </a:cubicBezTo>
                <a:cubicBezTo>
                  <a:pt x="271" y="4"/>
                  <a:pt x="271" y="4"/>
                  <a:pt x="271" y="4"/>
                </a:cubicBezTo>
                <a:cubicBezTo>
                  <a:pt x="247" y="65"/>
                  <a:pt x="247" y="65"/>
                  <a:pt x="247" y="65"/>
                </a:cubicBezTo>
                <a:cubicBezTo>
                  <a:pt x="209" y="65"/>
                  <a:pt x="209" y="65"/>
                  <a:pt x="209" y="65"/>
                </a:cubicBezTo>
                <a:cubicBezTo>
                  <a:pt x="207" y="77"/>
                  <a:pt x="200" y="83"/>
                  <a:pt x="188" y="83"/>
                </a:cubicBezTo>
                <a:cubicBezTo>
                  <a:pt x="174" y="83"/>
                  <a:pt x="166" y="73"/>
                  <a:pt x="166" y="56"/>
                </a:cubicBezTo>
                <a:cubicBezTo>
                  <a:pt x="166" y="39"/>
                  <a:pt x="174" y="28"/>
                  <a:pt x="188" y="28"/>
                </a:cubicBezTo>
                <a:cubicBezTo>
                  <a:pt x="200" y="28"/>
                  <a:pt x="207" y="34"/>
                  <a:pt x="209" y="44"/>
                </a:cubicBezTo>
                <a:cubicBezTo>
                  <a:pt x="251" y="44"/>
                  <a:pt x="251" y="44"/>
                  <a:pt x="251" y="44"/>
                </a:cubicBezTo>
                <a:cubicBezTo>
                  <a:pt x="251" y="41"/>
                  <a:pt x="251" y="41"/>
                  <a:pt x="251" y="41"/>
                </a:cubicBezTo>
                <a:cubicBezTo>
                  <a:pt x="251" y="18"/>
                  <a:pt x="231" y="0"/>
                  <a:pt x="188" y="0"/>
                </a:cubicBezTo>
                <a:cubicBezTo>
                  <a:pt x="142" y="0"/>
                  <a:pt x="125" y="23"/>
                  <a:pt x="125" y="56"/>
                </a:cubicBezTo>
                <a:cubicBezTo>
                  <a:pt x="125" y="56"/>
                  <a:pt x="125" y="57"/>
                  <a:pt x="125" y="58"/>
                </a:cubicBezTo>
                <a:cubicBezTo>
                  <a:pt x="119" y="51"/>
                  <a:pt x="108" y="47"/>
                  <a:pt x="90" y="44"/>
                </a:cubicBezTo>
                <a:cubicBezTo>
                  <a:pt x="63" y="40"/>
                  <a:pt x="63" y="40"/>
                  <a:pt x="63" y="40"/>
                </a:cubicBezTo>
                <a:cubicBezTo>
                  <a:pt x="53" y="39"/>
                  <a:pt x="46" y="38"/>
                  <a:pt x="46" y="33"/>
                </a:cubicBezTo>
                <a:cubicBezTo>
                  <a:pt x="46" y="28"/>
                  <a:pt x="50" y="24"/>
                  <a:pt x="61" y="24"/>
                </a:cubicBezTo>
                <a:cubicBezTo>
                  <a:pt x="73" y="24"/>
                  <a:pt x="80" y="29"/>
                  <a:pt x="80" y="36"/>
                </a:cubicBezTo>
                <a:cubicBezTo>
                  <a:pt x="123" y="36"/>
                  <a:pt x="123" y="36"/>
                  <a:pt x="123" y="36"/>
                </a:cubicBezTo>
                <a:cubicBezTo>
                  <a:pt x="123" y="34"/>
                  <a:pt x="123" y="34"/>
                  <a:pt x="123" y="34"/>
                </a:cubicBezTo>
                <a:cubicBezTo>
                  <a:pt x="123" y="13"/>
                  <a:pt x="103" y="0"/>
                  <a:pt x="63" y="0"/>
                </a:cubicBezTo>
                <a:cubicBezTo>
                  <a:pt x="21" y="0"/>
                  <a:pt x="3" y="15"/>
                  <a:pt x="3" y="36"/>
                </a:cubicBezTo>
                <a:cubicBezTo>
                  <a:pt x="3" y="53"/>
                  <a:pt x="14" y="62"/>
                  <a:pt x="39" y="66"/>
                </a:cubicBezTo>
                <a:cubicBezTo>
                  <a:pt x="70" y="70"/>
                  <a:pt x="70" y="70"/>
                  <a:pt x="70" y="70"/>
                </a:cubicBezTo>
                <a:cubicBezTo>
                  <a:pt x="80" y="72"/>
                  <a:pt x="84" y="74"/>
                  <a:pt x="84" y="78"/>
                </a:cubicBezTo>
                <a:cubicBezTo>
                  <a:pt x="84" y="84"/>
                  <a:pt x="78" y="87"/>
                  <a:pt x="66" y="87"/>
                </a:cubicBezTo>
                <a:cubicBezTo>
                  <a:pt x="52" y="87"/>
                  <a:pt x="45" y="81"/>
                  <a:pt x="45" y="73"/>
                </a:cubicBezTo>
                <a:cubicBezTo>
                  <a:pt x="0" y="73"/>
                  <a:pt x="0" y="73"/>
                  <a:pt x="0" y="73"/>
                </a:cubicBezTo>
                <a:cubicBezTo>
                  <a:pt x="0" y="75"/>
                  <a:pt x="0" y="75"/>
                  <a:pt x="0" y="75"/>
                </a:cubicBezTo>
                <a:cubicBezTo>
                  <a:pt x="0" y="98"/>
                  <a:pt x="22" y="111"/>
                  <a:pt x="64" y="111"/>
                </a:cubicBezTo>
                <a:cubicBezTo>
                  <a:pt x="103" y="111"/>
                  <a:pt x="126" y="103"/>
                  <a:pt x="129" y="81"/>
                </a:cubicBezTo>
                <a:cubicBezTo>
                  <a:pt x="137" y="100"/>
                  <a:pt x="156" y="112"/>
                  <a:pt x="188" y="112"/>
                </a:cubicBezTo>
                <a:cubicBezTo>
                  <a:pt x="213" y="112"/>
                  <a:pt x="228" y="105"/>
                  <a:pt x="236" y="94"/>
                </a:cubicBezTo>
                <a:cubicBezTo>
                  <a:pt x="231" y="107"/>
                  <a:pt x="231" y="107"/>
                  <a:pt x="231" y="107"/>
                </a:cubicBezTo>
                <a:cubicBezTo>
                  <a:pt x="271" y="107"/>
                  <a:pt x="271" y="107"/>
                  <a:pt x="271" y="107"/>
                </a:cubicBezTo>
                <a:cubicBezTo>
                  <a:pt x="277" y="92"/>
                  <a:pt x="277" y="92"/>
                  <a:pt x="277" y="92"/>
                </a:cubicBezTo>
                <a:cubicBezTo>
                  <a:pt x="326" y="92"/>
                  <a:pt x="326" y="92"/>
                  <a:pt x="326" y="92"/>
                </a:cubicBezTo>
                <a:cubicBezTo>
                  <a:pt x="332" y="107"/>
                  <a:pt x="332" y="107"/>
                  <a:pt x="332" y="107"/>
                </a:cubicBezTo>
                <a:cubicBezTo>
                  <a:pt x="365" y="107"/>
                  <a:pt x="365" y="107"/>
                  <a:pt x="365" y="107"/>
                </a:cubicBezTo>
                <a:cubicBezTo>
                  <a:pt x="373" y="107"/>
                  <a:pt x="373" y="107"/>
                  <a:pt x="373" y="107"/>
                </a:cubicBezTo>
                <a:cubicBezTo>
                  <a:pt x="404" y="107"/>
                  <a:pt x="404" y="107"/>
                  <a:pt x="404" y="107"/>
                </a:cubicBezTo>
                <a:cubicBezTo>
                  <a:pt x="404" y="48"/>
                  <a:pt x="404" y="48"/>
                  <a:pt x="404" y="48"/>
                </a:cubicBezTo>
                <a:lnTo>
                  <a:pt x="448" y="107"/>
                </a:lnTo>
                <a:close/>
                <a:moveTo>
                  <a:pt x="619" y="65"/>
                </a:moveTo>
                <a:cubicBezTo>
                  <a:pt x="591" y="65"/>
                  <a:pt x="591" y="65"/>
                  <a:pt x="591" y="65"/>
                </a:cubicBezTo>
                <a:cubicBezTo>
                  <a:pt x="605" y="28"/>
                  <a:pt x="605" y="28"/>
                  <a:pt x="605" y="28"/>
                </a:cubicBezTo>
                <a:lnTo>
                  <a:pt x="619" y="65"/>
                </a:lnTo>
                <a:close/>
                <a:moveTo>
                  <a:pt x="676" y="107"/>
                </a:moveTo>
                <a:cubicBezTo>
                  <a:pt x="637" y="4"/>
                  <a:pt x="637" y="4"/>
                  <a:pt x="637" y="4"/>
                </a:cubicBezTo>
                <a:cubicBezTo>
                  <a:pt x="574" y="4"/>
                  <a:pt x="574" y="4"/>
                  <a:pt x="574" y="4"/>
                </a:cubicBezTo>
                <a:cubicBezTo>
                  <a:pt x="542" y="88"/>
                  <a:pt x="542" y="88"/>
                  <a:pt x="542" y="88"/>
                </a:cubicBezTo>
                <a:cubicBezTo>
                  <a:pt x="542" y="4"/>
                  <a:pt x="542" y="4"/>
                  <a:pt x="542" y="4"/>
                </a:cubicBezTo>
                <a:cubicBezTo>
                  <a:pt x="503" y="4"/>
                  <a:pt x="503" y="4"/>
                  <a:pt x="503" y="4"/>
                </a:cubicBezTo>
                <a:cubicBezTo>
                  <a:pt x="503" y="107"/>
                  <a:pt x="503" y="107"/>
                  <a:pt x="503" y="107"/>
                </a:cubicBezTo>
                <a:cubicBezTo>
                  <a:pt x="535" y="107"/>
                  <a:pt x="535" y="107"/>
                  <a:pt x="535" y="107"/>
                </a:cubicBezTo>
                <a:cubicBezTo>
                  <a:pt x="542" y="107"/>
                  <a:pt x="542" y="107"/>
                  <a:pt x="542" y="107"/>
                </a:cubicBezTo>
                <a:cubicBezTo>
                  <a:pt x="575" y="107"/>
                  <a:pt x="575" y="107"/>
                  <a:pt x="575" y="107"/>
                </a:cubicBezTo>
                <a:cubicBezTo>
                  <a:pt x="580" y="92"/>
                  <a:pt x="580" y="92"/>
                  <a:pt x="580" y="92"/>
                </a:cubicBezTo>
                <a:cubicBezTo>
                  <a:pt x="630" y="92"/>
                  <a:pt x="630" y="92"/>
                  <a:pt x="630" y="92"/>
                </a:cubicBezTo>
                <a:cubicBezTo>
                  <a:pt x="635" y="107"/>
                  <a:pt x="635" y="107"/>
                  <a:pt x="635" y="107"/>
                </a:cubicBezTo>
                <a:lnTo>
                  <a:pt x="676" y="107"/>
                </a:lnTo>
                <a:close/>
              </a:path>
            </a:pathLst>
          </a:custGeom>
          <a:solidFill>
            <a:srgbClr val="FAFAF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15938" y="2646947"/>
            <a:ext cx="10152062" cy="2310064"/>
          </a:xfrm>
        </p:spPr>
        <p:txBody>
          <a:bodyPr anchor="t"/>
          <a:lstStyle>
            <a:lvl1pPr algn="l">
              <a:defRPr sz="6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15939" y="1412875"/>
            <a:ext cx="10152062" cy="1075642"/>
          </a:xfrm>
        </p:spPr>
        <p:txBody>
          <a:bodyPr anchor="b">
            <a:noAutofit/>
          </a:bodyPr>
          <a:lstStyle>
            <a:lvl1pPr marL="0" indent="0" algn="l">
              <a:buNone/>
              <a:defRPr sz="1500">
                <a:solidFill>
                  <a:schemeClr val="bg1"/>
                </a:solidFill>
                <a:latin typeface="Scania Office Headline" panose="00000505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Your name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-135898"/>
            <a:ext cx="504946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800" b="1" dirty="0">
                <a:solidFill>
                  <a:srgbClr val="041E42"/>
                </a:solidFill>
              </a:rPr>
              <a:t>Title Slide</a:t>
            </a:r>
          </a:p>
        </p:txBody>
      </p:sp>
      <p:pic>
        <p:nvPicPr>
          <p:cNvPr id="7" name="ScaniaSymbol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391926" y="261969"/>
            <a:ext cx="595533" cy="538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047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- Grey">
    <p:bg>
      <p:bgPr>
        <a:solidFill>
          <a:srgbClr val="5356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15938" y="2646947"/>
            <a:ext cx="10152062" cy="2310064"/>
          </a:xfrm>
        </p:spPr>
        <p:txBody>
          <a:bodyPr anchor="t"/>
          <a:lstStyle>
            <a:lvl1pPr algn="l">
              <a:defRPr sz="6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15939" y="1412875"/>
            <a:ext cx="10152062" cy="1075642"/>
          </a:xfrm>
        </p:spPr>
        <p:txBody>
          <a:bodyPr anchor="b">
            <a:noAutofit/>
          </a:bodyPr>
          <a:lstStyle>
            <a:lvl1pPr marL="0" indent="0" algn="l">
              <a:buNone/>
              <a:defRPr sz="1500">
                <a:solidFill>
                  <a:schemeClr val="bg1"/>
                </a:solidFill>
                <a:latin typeface="Scania Office Headline" panose="00000505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Your name</a:t>
            </a:r>
          </a:p>
        </p:txBody>
      </p:sp>
      <p:sp>
        <p:nvSpPr>
          <p:cNvPr id="7" name="ScaniaWordmark"/>
          <p:cNvSpPr>
            <a:spLocks noEditPoints="1"/>
          </p:cNvSpPr>
          <p:nvPr/>
        </p:nvSpPr>
        <p:spPr bwMode="auto">
          <a:xfrm>
            <a:off x="9852144" y="6215608"/>
            <a:ext cx="2026167" cy="343475"/>
          </a:xfrm>
          <a:custGeom>
            <a:avLst/>
            <a:gdLst>
              <a:gd name="T0" fmla="*/ 287 w 676"/>
              <a:gd name="T1" fmla="*/ 65 h 112"/>
              <a:gd name="T2" fmla="*/ 316 w 676"/>
              <a:gd name="T3" fmla="*/ 65 h 112"/>
              <a:gd name="T4" fmla="*/ 493 w 676"/>
              <a:gd name="T5" fmla="*/ 107 h 112"/>
              <a:gd name="T6" fmla="*/ 455 w 676"/>
              <a:gd name="T7" fmla="*/ 4 h 112"/>
              <a:gd name="T8" fmla="*/ 414 w 676"/>
              <a:gd name="T9" fmla="*/ 4 h 112"/>
              <a:gd name="T10" fmla="*/ 365 w 676"/>
              <a:gd name="T11" fmla="*/ 88 h 112"/>
              <a:gd name="T12" fmla="*/ 271 w 676"/>
              <a:gd name="T13" fmla="*/ 4 h 112"/>
              <a:gd name="T14" fmla="*/ 209 w 676"/>
              <a:gd name="T15" fmla="*/ 65 h 112"/>
              <a:gd name="T16" fmla="*/ 166 w 676"/>
              <a:gd name="T17" fmla="*/ 56 h 112"/>
              <a:gd name="T18" fmla="*/ 209 w 676"/>
              <a:gd name="T19" fmla="*/ 44 h 112"/>
              <a:gd name="T20" fmla="*/ 251 w 676"/>
              <a:gd name="T21" fmla="*/ 41 h 112"/>
              <a:gd name="T22" fmla="*/ 125 w 676"/>
              <a:gd name="T23" fmla="*/ 56 h 112"/>
              <a:gd name="T24" fmla="*/ 90 w 676"/>
              <a:gd name="T25" fmla="*/ 44 h 112"/>
              <a:gd name="T26" fmla="*/ 46 w 676"/>
              <a:gd name="T27" fmla="*/ 33 h 112"/>
              <a:gd name="T28" fmla="*/ 80 w 676"/>
              <a:gd name="T29" fmla="*/ 36 h 112"/>
              <a:gd name="T30" fmla="*/ 123 w 676"/>
              <a:gd name="T31" fmla="*/ 34 h 112"/>
              <a:gd name="T32" fmla="*/ 3 w 676"/>
              <a:gd name="T33" fmla="*/ 36 h 112"/>
              <a:gd name="T34" fmla="*/ 70 w 676"/>
              <a:gd name="T35" fmla="*/ 70 h 112"/>
              <a:gd name="T36" fmla="*/ 66 w 676"/>
              <a:gd name="T37" fmla="*/ 87 h 112"/>
              <a:gd name="T38" fmla="*/ 0 w 676"/>
              <a:gd name="T39" fmla="*/ 73 h 112"/>
              <a:gd name="T40" fmla="*/ 64 w 676"/>
              <a:gd name="T41" fmla="*/ 111 h 112"/>
              <a:gd name="T42" fmla="*/ 188 w 676"/>
              <a:gd name="T43" fmla="*/ 112 h 112"/>
              <a:gd name="T44" fmla="*/ 231 w 676"/>
              <a:gd name="T45" fmla="*/ 107 h 112"/>
              <a:gd name="T46" fmla="*/ 277 w 676"/>
              <a:gd name="T47" fmla="*/ 92 h 112"/>
              <a:gd name="T48" fmla="*/ 332 w 676"/>
              <a:gd name="T49" fmla="*/ 107 h 112"/>
              <a:gd name="T50" fmla="*/ 373 w 676"/>
              <a:gd name="T51" fmla="*/ 107 h 112"/>
              <a:gd name="T52" fmla="*/ 404 w 676"/>
              <a:gd name="T53" fmla="*/ 48 h 112"/>
              <a:gd name="T54" fmla="*/ 619 w 676"/>
              <a:gd name="T55" fmla="*/ 65 h 112"/>
              <a:gd name="T56" fmla="*/ 605 w 676"/>
              <a:gd name="T57" fmla="*/ 28 h 112"/>
              <a:gd name="T58" fmla="*/ 676 w 676"/>
              <a:gd name="T59" fmla="*/ 107 h 112"/>
              <a:gd name="T60" fmla="*/ 574 w 676"/>
              <a:gd name="T61" fmla="*/ 4 h 112"/>
              <a:gd name="T62" fmla="*/ 542 w 676"/>
              <a:gd name="T63" fmla="*/ 4 h 112"/>
              <a:gd name="T64" fmla="*/ 503 w 676"/>
              <a:gd name="T65" fmla="*/ 107 h 112"/>
              <a:gd name="T66" fmla="*/ 542 w 676"/>
              <a:gd name="T67" fmla="*/ 107 h 112"/>
              <a:gd name="T68" fmla="*/ 580 w 676"/>
              <a:gd name="T69" fmla="*/ 92 h 112"/>
              <a:gd name="T70" fmla="*/ 635 w 676"/>
              <a:gd name="T71" fmla="*/ 107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676" h="112">
                <a:moveTo>
                  <a:pt x="316" y="65"/>
                </a:moveTo>
                <a:cubicBezTo>
                  <a:pt x="287" y="65"/>
                  <a:pt x="287" y="65"/>
                  <a:pt x="287" y="65"/>
                </a:cubicBezTo>
                <a:cubicBezTo>
                  <a:pt x="302" y="28"/>
                  <a:pt x="302" y="28"/>
                  <a:pt x="302" y="28"/>
                </a:cubicBezTo>
                <a:lnTo>
                  <a:pt x="316" y="65"/>
                </a:lnTo>
                <a:close/>
                <a:moveTo>
                  <a:pt x="448" y="107"/>
                </a:moveTo>
                <a:cubicBezTo>
                  <a:pt x="493" y="107"/>
                  <a:pt x="493" y="107"/>
                  <a:pt x="493" y="107"/>
                </a:cubicBezTo>
                <a:cubicBezTo>
                  <a:pt x="493" y="4"/>
                  <a:pt x="493" y="4"/>
                  <a:pt x="493" y="4"/>
                </a:cubicBezTo>
                <a:cubicBezTo>
                  <a:pt x="455" y="4"/>
                  <a:pt x="455" y="4"/>
                  <a:pt x="455" y="4"/>
                </a:cubicBezTo>
                <a:cubicBezTo>
                  <a:pt x="455" y="58"/>
                  <a:pt x="455" y="58"/>
                  <a:pt x="455" y="58"/>
                </a:cubicBezTo>
                <a:cubicBezTo>
                  <a:pt x="414" y="4"/>
                  <a:pt x="414" y="4"/>
                  <a:pt x="414" y="4"/>
                </a:cubicBezTo>
                <a:cubicBezTo>
                  <a:pt x="365" y="4"/>
                  <a:pt x="365" y="4"/>
                  <a:pt x="365" y="4"/>
                </a:cubicBezTo>
                <a:cubicBezTo>
                  <a:pt x="365" y="88"/>
                  <a:pt x="365" y="88"/>
                  <a:pt x="365" y="88"/>
                </a:cubicBezTo>
                <a:cubicBezTo>
                  <a:pt x="333" y="4"/>
                  <a:pt x="333" y="4"/>
                  <a:pt x="333" y="4"/>
                </a:cubicBezTo>
                <a:cubicBezTo>
                  <a:pt x="271" y="4"/>
                  <a:pt x="271" y="4"/>
                  <a:pt x="271" y="4"/>
                </a:cubicBezTo>
                <a:cubicBezTo>
                  <a:pt x="247" y="65"/>
                  <a:pt x="247" y="65"/>
                  <a:pt x="247" y="65"/>
                </a:cubicBezTo>
                <a:cubicBezTo>
                  <a:pt x="209" y="65"/>
                  <a:pt x="209" y="65"/>
                  <a:pt x="209" y="65"/>
                </a:cubicBezTo>
                <a:cubicBezTo>
                  <a:pt x="207" y="77"/>
                  <a:pt x="200" y="83"/>
                  <a:pt x="188" y="83"/>
                </a:cubicBezTo>
                <a:cubicBezTo>
                  <a:pt x="174" y="83"/>
                  <a:pt x="166" y="73"/>
                  <a:pt x="166" y="56"/>
                </a:cubicBezTo>
                <a:cubicBezTo>
                  <a:pt x="166" y="39"/>
                  <a:pt x="174" y="28"/>
                  <a:pt x="188" y="28"/>
                </a:cubicBezTo>
                <a:cubicBezTo>
                  <a:pt x="200" y="28"/>
                  <a:pt x="207" y="34"/>
                  <a:pt x="209" y="44"/>
                </a:cubicBezTo>
                <a:cubicBezTo>
                  <a:pt x="251" y="44"/>
                  <a:pt x="251" y="44"/>
                  <a:pt x="251" y="44"/>
                </a:cubicBezTo>
                <a:cubicBezTo>
                  <a:pt x="251" y="41"/>
                  <a:pt x="251" y="41"/>
                  <a:pt x="251" y="41"/>
                </a:cubicBezTo>
                <a:cubicBezTo>
                  <a:pt x="251" y="18"/>
                  <a:pt x="231" y="0"/>
                  <a:pt x="188" y="0"/>
                </a:cubicBezTo>
                <a:cubicBezTo>
                  <a:pt x="142" y="0"/>
                  <a:pt x="125" y="23"/>
                  <a:pt x="125" y="56"/>
                </a:cubicBezTo>
                <a:cubicBezTo>
                  <a:pt x="125" y="56"/>
                  <a:pt x="125" y="57"/>
                  <a:pt x="125" y="58"/>
                </a:cubicBezTo>
                <a:cubicBezTo>
                  <a:pt x="119" y="51"/>
                  <a:pt x="108" y="47"/>
                  <a:pt x="90" y="44"/>
                </a:cubicBezTo>
                <a:cubicBezTo>
                  <a:pt x="63" y="40"/>
                  <a:pt x="63" y="40"/>
                  <a:pt x="63" y="40"/>
                </a:cubicBezTo>
                <a:cubicBezTo>
                  <a:pt x="53" y="39"/>
                  <a:pt x="46" y="38"/>
                  <a:pt x="46" y="33"/>
                </a:cubicBezTo>
                <a:cubicBezTo>
                  <a:pt x="46" y="28"/>
                  <a:pt x="50" y="24"/>
                  <a:pt x="61" y="24"/>
                </a:cubicBezTo>
                <a:cubicBezTo>
                  <a:pt x="73" y="24"/>
                  <a:pt x="80" y="29"/>
                  <a:pt x="80" y="36"/>
                </a:cubicBezTo>
                <a:cubicBezTo>
                  <a:pt x="123" y="36"/>
                  <a:pt x="123" y="36"/>
                  <a:pt x="123" y="36"/>
                </a:cubicBezTo>
                <a:cubicBezTo>
                  <a:pt x="123" y="34"/>
                  <a:pt x="123" y="34"/>
                  <a:pt x="123" y="34"/>
                </a:cubicBezTo>
                <a:cubicBezTo>
                  <a:pt x="123" y="13"/>
                  <a:pt x="103" y="0"/>
                  <a:pt x="63" y="0"/>
                </a:cubicBezTo>
                <a:cubicBezTo>
                  <a:pt x="21" y="0"/>
                  <a:pt x="3" y="15"/>
                  <a:pt x="3" y="36"/>
                </a:cubicBezTo>
                <a:cubicBezTo>
                  <a:pt x="3" y="53"/>
                  <a:pt x="14" y="62"/>
                  <a:pt x="39" y="66"/>
                </a:cubicBezTo>
                <a:cubicBezTo>
                  <a:pt x="70" y="70"/>
                  <a:pt x="70" y="70"/>
                  <a:pt x="70" y="70"/>
                </a:cubicBezTo>
                <a:cubicBezTo>
                  <a:pt x="80" y="72"/>
                  <a:pt x="84" y="74"/>
                  <a:pt x="84" y="78"/>
                </a:cubicBezTo>
                <a:cubicBezTo>
                  <a:pt x="84" y="84"/>
                  <a:pt x="78" y="87"/>
                  <a:pt x="66" y="87"/>
                </a:cubicBezTo>
                <a:cubicBezTo>
                  <a:pt x="52" y="87"/>
                  <a:pt x="45" y="81"/>
                  <a:pt x="45" y="73"/>
                </a:cubicBezTo>
                <a:cubicBezTo>
                  <a:pt x="0" y="73"/>
                  <a:pt x="0" y="73"/>
                  <a:pt x="0" y="73"/>
                </a:cubicBezTo>
                <a:cubicBezTo>
                  <a:pt x="0" y="75"/>
                  <a:pt x="0" y="75"/>
                  <a:pt x="0" y="75"/>
                </a:cubicBezTo>
                <a:cubicBezTo>
                  <a:pt x="0" y="98"/>
                  <a:pt x="22" y="111"/>
                  <a:pt x="64" y="111"/>
                </a:cubicBezTo>
                <a:cubicBezTo>
                  <a:pt x="103" y="111"/>
                  <a:pt x="126" y="103"/>
                  <a:pt x="129" y="81"/>
                </a:cubicBezTo>
                <a:cubicBezTo>
                  <a:pt x="137" y="100"/>
                  <a:pt x="156" y="112"/>
                  <a:pt x="188" y="112"/>
                </a:cubicBezTo>
                <a:cubicBezTo>
                  <a:pt x="213" y="112"/>
                  <a:pt x="228" y="105"/>
                  <a:pt x="236" y="94"/>
                </a:cubicBezTo>
                <a:cubicBezTo>
                  <a:pt x="231" y="107"/>
                  <a:pt x="231" y="107"/>
                  <a:pt x="231" y="107"/>
                </a:cubicBezTo>
                <a:cubicBezTo>
                  <a:pt x="271" y="107"/>
                  <a:pt x="271" y="107"/>
                  <a:pt x="271" y="107"/>
                </a:cubicBezTo>
                <a:cubicBezTo>
                  <a:pt x="277" y="92"/>
                  <a:pt x="277" y="92"/>
                  <a:pt x="277" y="92"/>
                </a:cubicBezTo>
                <a:cubicBezTo>
                  <a:pt x="326" y="92"/>
                  <a:pt x="326" y="92"/>
                  <a:pt x="326" y="92"/>
                </a:cubicBezTo>
                <a:cubicBezTo>
                  <a:pt x="332" y="107"/>
                  <a:pt x="332" y="107"/>
                  <a:pt x="332" y="107"/>
                </a:cubicBezTo>
                <a:cubicBezTo>
                  <a:pt x="365" y="107"/>
                  <a:pt x="365" y="107"/>
                  <a:pt x="365" y="107"/>
                </a:cubicBezTo>
                <a:cubicBezTo>
                  <a:pt x="373" y="107"/>
                  <a:pt x="373" y="107"/>
                  <a:pt x="373" y="107"/>
                </a:cubicBezTo>
                <a:cubicBezTo>
                  <a:pt x="404" y="107"/>
                  <a:pt x="404" y="107"/>
                  <a:pt x="404" y="107"/>
                </a:cubicBezTo>
                <a:cubicBezTo>
                  <a:pt x="404" y="48"/>
                  <a:pt x="404" y="48"/>
                  <a:pt x="404" y="48"/>
                </a:cubicBezTo>
                <a:lnTo>
                  <a:pt x="448" y="107"/>
                </a:lnTo>
                <a:close/>
                <a:moveTo>
                  <a:pt x="619" y="65"/>
                </a:moveTo>
                <a:cubicBezTo>
                  <a:pt x="591" y="65"/>
                  <a:pt x="591" y="65"/>
                  <a:pt x="591" y="65"/>
                </a:cubicBezTo>
                <a:cubicBezTo>
                  <a:pt x="605" y="28"/>
                  <a:pt x="605" y="28"/>
                  <a:pt x="605" y="28"/>
                </a:cubicBezTo>
                <a:lnTo>
                  <a:pt x="619" y="65"/>
                </a:lnTo>
                <a:close/>
                <a:moveTo>
                  <a:pt x="676" y="107"/>
                </a:moveTo>
                <a:cubicBezTo>
                  <a:pt x="637" y="4"/>
                  <a:pt x="637" y="4"/>
                  <a:pt x="637" y="4"/>
                </a:cubicBezTo>
                <a:cubicBezTo>
                  <a:pt x="574" y="4"/>
                  <a:pt x="574" y="4"/>
                  <a:pt x="574" y="4"/>
                </a:cubicBezTo>
                <a:cubicBezTo>
                  <a:pt x="542" y="88"/>
                  <a:pt x="542" y="88"/>
                  <a:pt x="542" y="88"/>
                </a:cubicBezTo>
                <a:cubicBezTo>
                  <a:pt x="542" y="4"/>
                  <a:pt x="542" y="4"/>
                  <a:pt x="542" y="4"/>
                </a:cubicBezTo>
                <a:cubicBezTo>
                  <a:pt x="503" y="4"/>
                  <a:pt x="503" y="4"/>
                  <a:pt x="503" y="4"/>
                </a:cubicBezTo>
                <a:cubicBezTo>
                  <a:pt x="503" y="107"/>
                  <a:pt x="503" y="107"/>
                  <a:pt x="503" y="107"/>
                </a:cubicBezTo>
                <a:cubicBezTo>
                  <a:pt x="535" y="107"/>
                  <a:pt x="535" y="107"/>
                  <a:pt x="535" y="107"/>
                </a:cubicBezTo>
                <a:cubicBezTo>
                  <a:pt x="542" y="107"/>
                  <a:pt x="542" y="107"/>
                  <a:pt x="542" y="107"/>
                </a:cubicBezTo>
                <a:cubicBezTo>
                  <a:pt x="575" y="107"/>
                  <a:pt x="575" y="107"/>
                  <a:pt x="575" y="107"/>
                </a:cubicBezTo>
                <a:cubicBezTo>
                  <a:pt x="580" y="92"/>
                  <a:pt x="580" y="92"/>
                  <a:pt x="580" y="92"/>
                </a:cubicBezTo>
                <a:cubicBezTo>
                  <a:pt x="630" y="92"/>
                  <a:pt x="630" y="92"/>
                  <a:pt x="630" y="92"/>
                </a:cubicBezTo>
                <a:cubicBezTo>
                  <a:pt x="635" y="107"/>
                  <a:pt x="635" y="107"/>
                  <a:pt x="635" y="107"/>
                </a:cubicBezTo>
                <a:lnTo>
                  <a:pt x="676" y="107"/>
                </a:lnTo>
                <a:close/>
              </a:path>
            </a:pathLst>
          </a:custGeom>
          <a:solidFill>
            <a:srgbClr val="FAFAF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-135898"/>
            <a:ext cx="841577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800" b="1" dirty="0">
                <a:solidFill>
                  <a:srgbClr val="041E42"/>
                </a:solidFill>
              </a:rPr>
              <a:t>Title Slide - Grey</a:t>
            </a:r>
          </a:p>
        </p:txBody>
      </p:sp>
      <p:pic>
        <p:nvPicPr>
          <p:cNvPr id="6" name="ScaniaSymbol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391926" y="261969"/>
            <a:ext cx="595533" cy="538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8714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-  Image">
    <p:bg>
      <p:bgPr>
        <a:solidFill>
          <a:srgbClr val="C8C9C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noFill/>
        </p:spPr>
        <p:txBody>
          <a:bodyPr tIns="180000">
            <a:normAutofit/>
          </a:bodyPr>
          <a:lstStyle>
            <a:lvl1pPr marL="0" indent="0" algn="ctr">
              <a:buNone/>
              <a:defRPr sz="1000" baseline="0"/>
            </a:lvl1pPr>
          </a:lstStyle>
          <a:p>
            <a:r>
              <a:rPr lang="en-US" dirty="0"/>
              <a:t>Select the image Placeholder and use an image from Scania Image Bank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15938" y="2646947"/>
            <a:ext cx="10152062" cy="2310064"/>
          </a:xfrm>
        </p:spPr>
        <p:txBody>
          <a:bodyPr anchor="t"/>
          <a:lstStyle>
            <a:lvl1pPr algn="l">
              <a:defRPr sz="6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15939" y="1412875"/>
            <a:ext cx="10152062" cy="1075642"/>
          </a:xfrm>
        </p:spPr>
        <p:txBody>
          <a:bodyPr anchor="b">
            <a:noAutofit/>
          </a:bodyPr>
          <a:lstStyle>
            <a:lvl1pPr marL="0" indent="0" algn="l">
              <a:buNone/>
              <a:defRPr sz="1500">
                <a:solidFill>
                  <a:schemeClr val="bg1"/>
                </a:solidFill>
                <a:latin typeface="Scania Office Headline" panose="00000505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Your name</a:t>
            </a:r>
          </a:p>
        </p:txBody>
      </p:sp>
      <p:sp>
        <p:nvSpPr>
          <p:cNvPr id="9" name="ScaniaWordmark"/>
          <p:cNvSpPr>
            <a:spLocks noEditPoints="1"/>
          </p:cNvSpPr>
          <p:nvPr/>
        </p:nvSpPr>
        <p:spPr bwMode="auto">
          <a:xfrm>
            <a:off x="9852144" y="6215608"/>
            <a:ext cx="2026167" cy="343475"/>
          </a:xfrm>
          <a:custGeom>
            <a:avLst/>
            <a:gdLst>
              <a:gd name="T0" fmla="*/ 287 w 676"/>
              <a:gd name="T1" fmla="*/ 65 h 112"/>
              <a:gd name="T2" fmla="*/ 316 w 676"/>
              <a:gd name="T3" fmla="*/ 65 h 112"/>
              <a:gd name="T4" fmla="*/ 493 w 676"/>
              <a:gd name="T5" fmla="*/ 107 h 112"/>
              <a:gd name="T6" fmla="*/ 455 w 676"/>
              <a:gd name="T7" fmla="*/ 4 h 112"/>
              <a:gd name="T8" fmla="*/ 414 w 676"/>
              <a:gd name="T9" fmla="*/ 4 h 112"/>
              <a:gd name="T10" fmla="*/ 365 w 676"/>
              <a:gd name="T11" fmla="*/ 88 h 112"/>
              <a:gd name="T12" fmla="*/ 271 w 676"/>
              <a:gd name="T13" fmla="*/ 4 h 112"/>
              <a:gd name="T14" fmla="*/ 209 w 676"/>
              <a:gd name="T15" fmla="*/ 65 h 112"/>
              <a:gd name="T16" fmla="*/ 166 w 676"/>
              <a:gd name="T17" fmla="*/ 56 h 112"/>
              <a:gd name="T18" fmla="*/ 209 w 676"/>
              <a:gd name="T19" fmla="*/ 44 h 112"/>
              <a:gd name="T20" fmla="*/ 251 w 676"/>
              <a:gd name="T21" fmla="*/ 41 h 112"/>
              <a:gd name="T22" fmla="*/ 125 w 676"/>
              <a:gd name="T23" fmla="*/ 56 h 112"/>
              <a:gd name="T24" fmla="*/ 90 w 676"/>
              <a:gd name="T25" fmla="*/ 44 h 112"/>
              <a:gd name="T26" fmla="*/ 46 w 676"/>
              <a:gd name="T27" fmla="*/ 33 h 112"/>
              <a:gd name="T28" fmla="*/ 80 w 676"/>
              <a:gd name="T29" fmla="*/ 36 h 112"/>
              <a:gd name="T30" fmla="*/ 123 w 676"/>
              <a:gd name="T31" fmla="*/ 34 h 112"/>
              <a:gd name="T32" fmla="*/ 3 w 676"/>
              <a:gd name="T33" fmla="*/ 36 h 112"/>
              <a:gd name="T34" fmla="*/ 70 w 676"/>
              <a:gd name="T35" fmla="*/ 70 h 112"/>
              <a:gd name="T36" fmla="*/ 66 w 676"/>
              <a:gd name="T37" fmla="*/ 87 h 112"/>
              <a:gd name="T38" fmla="*/ 0 w 676"/>
              <a:gd name="T39" fmla="*/ 73 h 112"/>
              <a:gd name="T40" fmla="*/ 64 w 676"/>
              <a:gd name="T41" fmla="*/ 111 h 112"/>
              <a:gd name="T42" fmla="*/ 188 w 676"/>
              <a:gd name="T43" fmla="*/ 112 h 112"/>
              <a:gd name="T44" fmla="*/ 231 w 676"/>
              <a:gd name="T45" fmla="*/ 107 h 112"/>
              <a:gd name="T46" fmla="*/ 277 w 676"/>
              <a:gd name="T47" fmla="*/ 92 h 112"/>
              <a:gd name="T48" fmla="*/ 332 w 676"/>
              <a:gd name="T49" fmla="*/ 107 h 112"/>
              <a:gd name="T50" fmla="*/ 373 w 676"/>
              <a:gd name="T51" fmla="*/ 107 h 112"/>
              <a:gd name="T52" fmla="*/ 404 w 676"/>
              <a:gd name="T53" fmla="*/ 48 h 112"/>
              <a:gd name="T54" fmla="*/ 619 w 676"/>
              <a:gd name="T55" fmla="*/ 65 h 112"/>
              <a:gd name="T56" fmla="*/ 605 w 676"/>
              <a:gd name="T57" fmla="*/ 28 h 112"/>
              <a:gd name="T58" fmla="*/ 676 w 676"/>
              <a:gd name="T59" fmla="*/ 107 h 112"/>
              <a:gd name="T60" fmla="*/ 574 w 676"/>
              <a:gd name="T61" fmla="*/ 4 h 112"/>
              <a:gd name="T62" fmla="*/ 542 w 676"/>
              <a:gd name="T63" fmla="*/ 4 h 112"/>
              <a:gd name="T64" fmla="*/ 503 w 676"/>
              <a:gd name="T65" fmla="*/ 107 h 112"/>
              <a:gd name="T66" fmla="*/ 542 w 676"/>
              <a:gd name="T67" fmla="*/ 107 h 112"/>
              <a:gd name="T68" fmla="*/ 580 w 676"/>
              <a:gd name="T69" fmla="*/ 92 h 112"/>
              <a:gd name="T70" fmla="*/ 635 w 676"/>
              <a:gd name="T71" fmla="*/ 107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676" h="112">
                <a:moveTo>
                  <a:pt x="316" y="65"/>
                </a:moveTo>
                <a:cubicBezTo>
                  <a:pt x="287" y="65"/>
                  <a:pt x="287" y="65"/>
                  <a:pt x="287" y="65"/>
                </a:cubicBezTo>
                <a:cubicBezTo>
                  <a:pt x="302" y="28"/>
                  <a:pt x="302" y="28"/>
                  <a:pt x="302" y="28"/>
                </a:cubicBezTo>
                <a:lnTo>
                  <a:pt x="316" y="65"/>
                </a:lnTo>
                <a:close/>
                <a:moveTo>
                  <a:pt x="448" y="107"/>
                </a:moveTo>
                <a:cubicBezTo>
                  <a:pt x="493" y="107"/>
                  <a:pt x="493" y="107"/>
                  <a:pt x="493" y="107"/>
                </a:cubicBezTo>
                <a:cubicBezTo>
                  <a:pt x="493" y="4"/>
                  <a:pt x="493" y="4"/>
                  <a:pt x="493" y="4"/>
                </a:cubicBezTo>
                <a:cubicBezTo>
                  <a:pt x="455" y="4"/>
                  <a:pt x="455" y="4"/>
                  <a:pt x="455" y="4"/>
                </a:cubicBezTo>
                <a:cubicBezTo>
                  <a:pt x="455" y="58"/>
                  <a:pt x="455" y="58"/>
                  <a:pt x="455" y="58"/>
                </a:cubicBezTo>
                <a:cubicBezTo>
                  <a:pt x="414" y="4"/>
                  <a:pt x="414" y="4"/>
                  <a:pt x="414" y="4"/>
                </a:cubicBezTo>
                <a:cubicBezTo>
                  <a:pt x="365" y="4"/>
                  <a:pt x="365" y="4"/>
                  <a:pt x="365" y="4"/>
                </a:cubicBezTo>
                <a:cubicBezTo>
                  <a:pt x="365" y="88"/>
                  <a:pt x="365" y="88"/>
                  <a:pt x="365" y="88"/>
                </a:cubicBezTo>
                <a:cubicBezTo>
                  <a:pt x="333" y="4"/>
                  <a:pt x="333" y="4"/>
                  <a:pt x="333" y="4"/>
                </a:cubicBezTo>
                <a:cubicBezTo>
                  <a:pt x="271" y="4"/>
                  <a:pt x="271" y="4"/>
                  <a:pt x="271" y="4"/>
                </a:cubicBezTo>
                <a:cubicBezTo>
                  <a:pt x="247" y="65"/>
                  <a:pt x="247" y="65"/>
                  <a:pt x="247" y="65"/>
                </a:cubicBezTo>
                <a:cubicBezTo>
                  <a:pt x="209" y="65"/>
                  <a:pt x="209" y="65"/>
                  <a:pt x="209" y="65"/>
                </a:cubicBezTo>
                <a:cubicBezTo>
                  <a:pt x="207" y="77"/>
                  <a:pt x="200" y="83"/>
                  <a:pt x="188" y="83"/>
                </a:cubicBezTo>
                <a:cubicBezTo>
                  <a:pt x="174" y="83"/>
                  <a:pt x="166" y="73"/>
                  <a:pt x="166" y="56"/>
                </a:cubicBezTo>
                <a:cubicBezTo>
                  <a:pt x="166" y="39"/>
                  <a:pt x="174" y="28"/>
                  <a:pt x="188" y="28"/>
                </a:cubicBezTo>
                <a:cubicBezTo>
                  <a:pt x="200" y="28"/>
                  <a:pt x="207" y="34"/>
                  <a:pt x="209" y="44"/>
                </a:cubicBezTo>
                <a:cubicBezTo>
                  <a:pt x="251" y="44"/>
                  <a:pt x="251" y="44"/>
                  <a:pt x="251" y="44"/>
                </a:cubicBezTo>
                <a:cubicBezTo>
                  <a:pt x="251" y="41"/>
                  <a:pt x="251" y="41"/>
                  <a:pt x="251" y="41"/>
                </a:cubicBezTo>
                <a:cubicBezTo>
                  <a:pt x="251" y="18"/>
                  <a:pt x="231" y="0"/>
                  <a:pt x="188" y="0"/>
                </a:cubicBezTo>
                <a:cubicBezTo>
                  <a:pt x="142" y="0"/>
                  <a:pt x="125" y="23"/>
                  <a:pt x="125" y="56"/>
                </a:cubicBezTo>
                <a:cubicBezTo>
                  <a:pt x="125" y="56"/>
                  <a:pt x="125" y="57"/>
                  <a:pt x="125" y="58"/>
                </a:cubicBezTo>
                <a:cubicBezTo>
                  <a:pt x="119" y="51"/>
                  <a:pt x="108" y="47"/>
                  <a:pt x="90" y="44"/>
                </a:cubicBezTo>
                <a:cubicBezTo>
                  <a:pt x="63" y="40"/>
                  <a:pt x="63" y="40"/>
                  <a:pt x="63" y="40"/>
                </a:cubicBezTo>
                <a:cubicBezTo>
                  <a:pt x="53" y="39"/>
                  <a:pt x="46" y="38"/>
                  <a:pt x="46" y="33"/>
                </a:cubicBezTo>
                <a:cubicBezTo>
                  <a:pt x="46" y="28"/>
                  <a:pt x="50" y="24"/>
                  <a:pt x="61" y="24"/>
                </a:cubicBezTo>
                <a:cubicBezTo>
                  <a:pt x="73" y="24"/>
                  <a:pt x="80" y="29"/>
                  <a:pt x="80" y="36"/>
                </a:cubicBezTo>
                <a:cubicBezTo>
                  <a:pt x="123" y="36"/>
                  <a:pt x="123" y="36"/>
                  <a:pt x="123" y="36"/>
                </a:cubicBezTo>
                <a:cubicBezTo>
                  <a:pt x="123" y="34"/>
                  <a:pt x="123" y="34"/>
                  <a:pt x="123" y="34"/>
                </a:cubicBezTo>
                <a:cubicBezTo>
                  <a:pt x="123" y="13"/>
                  <a:pt x="103" y="0"/>
                  <a:pt x="63" y="0"/>
                </a:cubicBezTo>
                <a:cubicBezTo>
                  <a:pt x="21" y="0"/>
                  <a:pt x="3" y="15"/>
                  <a:pt x="3" y="36"/>
                </a:cubicBezTo>
                <a:cubicBezTo>
                  <a:pt x="3" y="53"/>
                  <a:pt x="14" y="62"/>
                  <a:pt x="39" y="66"/>
                </a:cubicBezTo>
                <a:cubicBezTo>
                  <a:pt x="70" y="70"/>
                  <a:pt x="70" y="70"/>
                  <a:pt x="70" y="70"/>
                </a:cubicBezTo>
                <a:cubicBezTo>
                  <a:pt x="80" y="72"/>
                  <a:pt x="84" y="74"/>
                  <a:pt x="84" y="78"/>
                </a:cubicBezTo>
                <a:cubicBezTo>
                  <a:pt x="84" y="84"/>
                  <a:pt x="78" y="87"/>
                  <a:pt x="66" y="87"/>
                </a:cubicBezTo>
                <a:cubicBezTo>
                  <a:pt x="52" y="87"/>
                  <a:pt x="45" y="81"/>
                  <a:pt x="45" y="73"/>
                </a:cubicBezTo>
                <a:cubicBezTo>
                  <a:pt x="0" y="73"/>
                  <a:pt x="0" y="73"/>
                  <a:pt x="0" y="73"/>
                </a:cubicBezTo>
                <a:cubicBezTo>
                  <a:pt x="0" y="75"/>
                  <a:pt x="0" y="75"/>
                  <a:pt x="0" y="75"/>
                </a:cubicBezTo>
                <a:cubicBezTo>
                  <a:pt x="0" y="98"/>
                  <a:pt x="22" y="111"/>
                  <a:pt x="64" y="111"/>
                </a:cubicBezTo>
                <a:cubicBezTo>
                  <a:pt x="103" y="111"/>
                  <a:pt x="126" y="103"/>
                  <a:pt x="129" y="81"/>
                </a:cubicBezTo>
                <a:cubicBezTo>
                  <a:pt x="137" y="100"/>
                  <a:pt x="156" y="112"/>
                  <a:pt x="188" y="112"/>
                </a:cubicBezTo>
                <a:cubicBezTo>
                  <a:pt x="213" y="112"/>
                  <a:pt x="228" y="105"/>
                  <a:pt x="236" y="94"/>
                </a:cubicBezTo>
                <a:cubicBezTo>
                  <a:pt x="231" y="107"/>
                  <a:pt x="231" y="107"/>
                  <a:pt x="231" y="107"/>
                </a:cubicBezTo>
                <a:cubicBezTo>
                  <a:pt x="271" y="107"/>
                  <a:pt x="271" y="107"/>
                  <a:pt x="271" y="107"/>
                </a:cubicBezTo>
                <a:cubicBezTo>
                  <a:pt x="277" y="92"/>
                  <a:pt x="277" y="92"/>
                  <a:pt x="277" y="92"/>
                </a:cubicBezTo>
                <a:cubicBezTo>
                  <a:pt x="326" y="92"/>
                  <a:pt x="326" y="92"/>
                  <a:pt x="326" y="92"/>
                </a:cubicBezTo>
                <a:cubicBezTo>
                  <a:pt x="332" y="107"/>
                  <a:pt x="332" y="107"/>
                  <a:pt x="332" y="107"/>
                </a:cubicBezTo>
                <a:cubicBezTo>
                  <a:pt x="365" y="107"/>
                  <a:pt x="365" y="107"/>
                  <a:pt x="365" y="107"/>
                </a:cubicBezTo>
                <a:cubicBezTo>
                  <a:pt x="373" y="107"/>
                  <a:pt x="373" y="107"/>
                  <a:pt x="373" y="107"/>
                </a:cubicBezTo>
                <a:cubicBezTo>
                  <a:pt x="404" y="107"/>
                  <a:pt x="404" y="107"/>
                  <a:pt x="404" y="107"/>
                </a:cubicBezTo>
                <a:cubicBezTo>
                  <a:pt x="404" y="48"/>
                  <a:pt x="404" y="48"/>
                  <a:pt x="404" y="48"/>
                </a:cubicBezTo>
                <a:lnTo>
                  <a:pt x="448" y="107"/>
                </a:lnTo>
                <a:close/>
                <a:moveTo>
                  <a:pt x="619" y="65"/>
                </a:moveTo>
                <a:cubicBezTo>
                  <a:pt x="591" y="65"/>
                  <a:pt x="591" y="65"/>
                  <a:pt x="591" y="65"/>
                </a:cubicBezTo>
                <a:cubicBezTo>
                  <a:pt x="605" y="28"/>
                  <a:pt x="605" y="28"/>
                  <a:pt x="605" y="28"/>
                </a:cubicBezTo>
                <a:lnTo>
                  <a:pt x="619" y="65"/>
                </a:lnTo>
                <a:close/>
                <a:moveTo>
                  <a:pt x="676" y="107"/>
                </a:moveTo>
                <a:cubicBezTo>
                  <a:pt x="637" y="4"/>
                  <a:pt x="637" y="4"/>
                  <a:pt x="637" y="4"/>
                </a:cubicBezTo>
                <a:cubicBezTo>
                  <a:pt x="574" y="4"/>
                  <a:pt x="574" y="4"/>
                  <a:pt x="574" y="4"/>
                </a:cubicBezTo>
                <a:cubicBezTo>
                  <a:pt x="542" y="88"/>
                  <a:pt x="542" y="88"/>
                  <a:pt x="542" y="88"/>
                </a:cubicBezTo>
                <a:cubicBezTo>
                  <a:pt x="542" y="4"/>
                  <a:pt x="542" y="4"/>
                  <a:pt x="542" y="4"/>
                </a:cubicBezTo>
                <a:cubicBezTo>
                  <a:pt x="503" y="4"/>
                  <a:pt x="503" y="4"/>
                  <a:pt x="503" y="4"/>
                </a:cubicBezTo>
                <a:cubicBezTo>
                  <a:pt x="503" y="107"/>
                  <a:pt x="503" y="107"/>
                  <a:pt x="503" y="107"/>
                </a:cubicBezTo>
                <a:cubicBezTo>
                  <a:pt x="535" y="107"/>
                  <a:pt x="535" y="107"/>
                  <a:pt x="535" y="107"/>
                </a:cubicBezTo>
                <a:cubicBezTo>
                  <a:pt x="542" y="107"/>
                  <a:pt x="542" y="107"/>
                  <a:pt x="542" y="107"/>
                </a:cubicBezTo>
                <a:cubicBezTo>
                  <a:pt x="575" y="107"/>
                  <a:pt x="575" y="107"/>
                  <a:pt x="575" y="107"/>
                </a:cubicBezTo>
                <a:cubicBezTo>
                  <a:pt x="580" y="92"/>
                  <a:pt x="580" y="92"/>
                  <a:pt x="580" y="92"/>
                </a:cubicBezTo>
                <a:cubicBezTo>
                  <a:pt x="630" y="92"/>
                  <a:pt x="630" y="92"/>
                  <a:pt x="630" y="92"/>
                </a:cubicBezTo>
                <a:cubicBezTo>
                  <a:pt x="635" y="107"/>
                  <a:pt x="635" y="107"/>
                  <a:pt x="635" y="107"/>
                </a:cubicBezTo>
                <a:lnTo>
                  <a:pt x="676" y="107"/>
                </a:lnTo>
                <a:close/>
              </a:path>
            </a:pathLst>
          </a:custGeom>
          <a:solidFill>
            <a:srgbClr val="FAFAF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pic>
        <p:nvPicPr>
          <p:cNvPr id="8" name="ScaniaSymbol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391926" y="261969"/>
            <a:ext cx="595533" cy="53813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0" y="-135898"/>
            <a:ext cx="913712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800" b="1" dirty="0">
                <a:solidFill>
                  <a:srgbClr val="041E42"/>
                </a:solidFill>
              </a:rPr>
              <a:t>Title Slide - Image</a:t>
            </a:r>
          </a:p>
        </p:txBody>
      </p:sp>
    </p:spTree>
    <p:extLst>
      <p:ext uri="{BB962C8B-B14F-4D97-AF65-F5344CB8AC3E}">
        <p14:creationId xmlns:p14="http://schemas.microsoft.com/office/powerpoint/2010/main" val="6193037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24.xml"/><Relationship Id="rId3" Type="http://schemas.openxmlformats.org/officeDocument/2006/relationships/slideLayout" Target="../slideLayouts/slideLayout9.xml"/><Relationship Id="rId21" Type="http://schemas.openxmlformats.org/officeDocument/2006/relationships/tags" Target="../tags/tag2.xml"/><Relationship Id="rId7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23.xml"/><Relationship Id="rId2" Type="http://schemas.openxmlformats.org/officeDocument/2006/relationships/slideLayout" Target="../slideLayouts/slideLayout8.xml"/><Relationship Id="rId16" Type="http://schemas.openxmlformats.org/officeDocument/2006/relationships/slideLayout" Target="../slideLayouts/slideLayout22.xml"/><Relationship Id="rId20" Type="http://schemas.openxmlformats.org/officeDocument/2006/relationships/tags" Target="../tags/tag1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16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20.xml"/><Relationship Id="rId22" Type="http://schemas.openxmlformats.org/officeDocument/2006/relationships/tags" Target="../tags/tag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image" Target="../media/image4.png"/><Relationship Id="rId5" Type="http://schemas.openxmlformats.org/officeDocument/2006/relationships/slideLayout" Target="../slideLayouts/slideLayout29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theme" Target="../theme/theme4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7.xml"/><Relationship Id="rId9" Type="http://schemas.openxmlformats.org/officeDocument/2006/relationships/image" Target="../media/image4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43.xml"/><Relationship Id="rId7" Type="http://schemas.openxmlformats.org/officeDocument/2006/relationships/theme" Target="../theme/theme5.xml"/><Relationship Id="rId2" Type="http://schemas.openxmlformats.org/officeDocument/2006/relationships/slideLayout" Target="../slideLayouts/slideLayout42.xml"/><Relationship Id="rId1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4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4.xml"/><Relationship Id="rId13" Type="http://schemas.openxmlformats.org/officeDocument/2006/relationships/theme" Target="../theme/theme6.xml"/><Relationship Id="rId3" Type="http://schemas.openxmlformats.org/officeDocument/2006/relationships/slideLayout" Target="../slideLayouts/slideLayout49.xml"/><Relationship Id="rId7" Type="http://schemas.openxmlformats.org/officeDocument/2006/relationships/slideLayout" Target="../slideLayouts/slideLayout53.xml"/><Relationship Id="rId12" Type="http://schemas.openxmlformats.org/officeDocument/2006/relationships/slideLayout" Target="../slideLayouts/slideLayout58.xml"/><Relationship Id="rId2" Type="http://schemas.openxmlformats.org/officeDocument/2006/relationships/slideLayout" Target="../slideLayouts/slideLayout48.xml"/><Relationship Id="rId1" Type="http://schemas.openxmlformats.org/officeDocument/2006/relationships/slideLayout" Target="../slideLayouts/slideLayout47.xml"/><Relationship Id="rId6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1.xml"/><Relationship Id="rId10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0.xml"/><Relationship Id="rId9" Type="http://schemas.openxmlformats.org/officeDocument/2006/relationships/slideLayout" Target="../slideLayouts/slideLayout5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>
            <a:spLocks noGrp="1"/>
          </p:cNvSpPr>
          <p:nvPr>
            <p:ph type="body" idx="1"/>
          </p:nvPr>
        </p:nvSpPr>
        <p:spPr>
          <a:xfrm>
            <a:off x="604800" y="1763568"/>
            <a:ext cx="11318400" cy="41472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sv-SE" dirty="0" err="1"/>
              <a:t>Click</a:t>
            </a:r>
            <a:r>
              <a:rPr lang="sv-SE" dirty="0"/>
              <a:t> to </a:t>
            </a:r>
            <a:r>
              <a:rPr lang="sv-SE" dirty="0" err="1"/>
              <a:t>add</a:t>
            </a:r>
            <a:r>
              <a:rPr lang="sv-SE" dirty="0"/>
              <a:t> </a:t>
            </a:r>
            <a:r>
              <a:rPr lang="sv-SE" dirty="0" err="1"/>
              <a:t>your</a:t>
            </a:r>
            <a:r>
              <a:rPr lang="sv-SE" dirty="0"/>
              <a:t> </a:t>
            </a:r>
            <a:r>
              <a:rPr lang="sv-SE" dirty="0" err="1"/>
              <a:t>bulletlist</a:t>
            </a:r>
            <a:endParaRPr lang="sv-SE" dirty="0"/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  <a:endParaRPr lang="en-US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604801" y="6431828"/>
            <a:ext cx="821024" cy="163294"/>
          </a:xfrm>
          <a:prstGeom prst="rect">
            <a:avLst/>
          </a:prstGeom>
        </p:spPr>
        <p:txBody>
          <a:bodyPr vert="horz" wrap="none" lIns="0" tIns="0" rIns="0" bIns="0" rtlCol="0" anchor="t"/>
          <a:lstStyle>
            <a:lvl1pPr algn="l">
              <a:defRPr sz="816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pPr defTabSz="972481"/>
            <a:endParaRPr lang="sv-SE" dirty="0">
              <a:solidFill>
                <a:prstClr val="white"/>
              </a:solidFill>
            </a:endParaRP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80300" y="6431828"/>
            <a:ext cx="4708921" cy="163294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816" cap="all" baseline="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pPr defTabSz="972481"/>
            <a:endParaRPr lang="sv-SE" dirty="0">
              <a:solidFill>
                <a:prstClr val="white"/>
              </a:solidFill>
            </a:endParaRP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028782" y="6431828"/>
            <a:ext cx="1728000" cy="163294"/>
          </a:xfrm>
          <a:prstGeom prst="rect">
            <a:avLst/>
          </a:prstGeom>
        </p:spPr>
        <p:txBody>
          <a:bodyPr vert="horz" wrap="none" lIns="0" tIns="0" rIns="0" bIns="0" rtlCol="0" anchor="t"/>
          <a:lstStyle>
            <a:lvl1pPr algn="r">
              <a:defRPr sz="1087">
                <a:solidFill>
                  <a:schemeClr val="tx1"/>
                </a:solidFill>
              </a:defRPr>
            </a:lvl1pPr>
          </a:lstStyle>
          <a:p>
            <a:pPr defTabSz="972481"/>
            <a:fld id="{6F67B5D9-DB62-4DEA-AF3E-B11D0AE898D7}" type="slidenum">
              <a:rPr lang="sv-SE" smtClean="0">
                <a:solidFill>
                  <a:prstClr val="white"/>
                </a:solidFill>
              </a:rPr>
              <a:pPr defTabSz="972481"/>
              <a:t>‹#›</a:t>
            </a:fld>
            <a:endParaRPr lang="sv-SE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28505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</p:sldLayoutIdLst>
  <p:hf hdr="0" ftr="0" dt="0"/>
  <p:txStyles>
    <p:titleStyle>
      <a:lvl1pPr algn="l" defTabSz="829588" rtl="0" eaLnBrk="1" latinLnBrk="0" hangingPunct="1">
        <a:lnSpc>
          <a:spcPct val="90000"/>
        </a:lnSpc>
        <a:spcBef>
          <a:spcPct val="0"/>
        </a:spcBef>
        <a:buNone/>
        <a:defRPr sz="5280" kern="1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7396" indent="-207396" algn="l" defTabSz="829588" rtl="0" eaLnBrk="1" latinLnBrk="0" hangingPunct="1">
        <a:lnSpc>
          <a:spcPct val="90000"/>
        </a:lnSpc>
        <a:spcBef>
          <a:spcPts val="906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2189" indent="-207396" algn="l" defTabSz="829588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2pPr>
      <a:lvl3pPr marL="1036984" indent="-207396" algn="l" defTabSz="829588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680" kern="1200">
          <a:solidFill>
            <a:schemeClr val="tx1"/>
          </a:solidFill>
          <a:latin typeface="+mn-lt"/>
          <a:ea typeface="+mn-ea"/>
          <a:cs typeface="+mn-cs"/>
        </a:defRPr>
      </a:lvl3pPr>
      <a:lvl4pPr marL="1451777" indent="-207396" algn="l" defTabSz="829588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4pPr>
      <a:lvl5pPr marL="1866570" indent="-207396" algn="l" defTabSz="829588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5pPr>
      <a:lvl6pPr marL="2281364" indent="-207396" algn="l" defTabSz="829588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634" kern="1200">
          <a:solidFill>
            <a:schemeClr val="tx1"/>
          </a:solidFill>
          <a:latin typeface="+mn-lt"/>
          <a:ea typeface="+mn-ea"/>
          <a:cs typeface="+mn-cs"/>
        </a:defRPr>
      </a:lvl6pPr>
      <a:lvl7pPr marL="2696158" indent="-207396" algn="l" defTabSz="829588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634" kern="1200">
          <a:solidFill>
            <a:schemeClr val="tx1"/>
          </a:solidFill>
          <a:latin typeface="+mn-lt"/>
          <a:ea typeface="+mn-ea"/>
          <a:cs typeface="+mn-cs"/>
        </a:defRPr>
      </a:lvl7pPr>
      <a:lvl8pPr marL="3110951" indent="-207396" algn="l" defTabSz="829588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634" kern="1200">
          <a:solidFill>
            <a:schemeClr val="tx1"/>
          </a:solidFill>
          <a:latin typeface="+mn-lt"/>
          <a:ea typeface="+mn-ea"/>
          <a:cs typeface="+mn-cs"/>
        </a:defRPr>
      </a:lvl8pPr>
      <a:lvl9pPr marL="3525743" indent="-207396" algn="l" defTabSz="829588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63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829588" rtl="0" eaLnBrk="1" latinLnBrk="0" hangingPunct="1">
        <a:defRPr sz="1634" kern="1200">
          <a:solidFill>
            <a:schemeClr val="tx1"/>
          </a:solidFill>
          <a:latin typeface="+mn-lt"/>
          <a:ea typeface="+mn-ea"/>
          <a:cs typeface="+mn-cs"/>
        </a:defRPr>
      </a:lvl1pPr>
      <a:lvl2pPr marL="414793" algn="l" defTabSz="829588" rtl="0" eaLnBrk="1" latinLnBrk="0" hangingPunct="1">
        <a:defRPr sz="1634" kern="1200">
          <a:solidFill>
            <a:schemeClr val="tx1"/>
          </a:solidFill>
          <a:latin typeface="+mn-lt"/>
          <a:ea typeface="+mn-ea"/>
          <a:cs typeface="+mn-cs"/>
        </a:defRPr>
      </a:lvl2pPr>
      <a:lvl3pPr marL="829588" algn="l" defTabSz="829588" rtl="0" eaLnBrk="1" latinLnBrk="0" hangingPunct="1">
        <a:defRPr sz="1634" kern="1200">
          <a:solidFill>
            <a:schemeClr val="tx1"/>
          </a:solidFill>
          <a:latin typeface="+mn-lt"/>
          <a:ea typeface="+mn-ea"/>
          <a:cs typeface="+mn-cs"/>
        </a:defRPr>
      </a:lvl3pPr>
      <a:lvl4pPr marL="1244381" algn="l" defTabSz="829588" rtl="0" eaLnBrk="1" latinLnBrk="0" hangingPunct="1">
        <a:defRPr sz="1634" kern="1200">
          <a:solidFill>
            <a:schemeClr val="tx1"/>
          </a:solidFill>
          <a:latin typeface="+mn-lt"/>
          <a:ea typeface="+mn-ea"/>
          <a:cs typeface="+mn-cs"/>
        </a:defRPr>
      </a:lvl4pPr>
      <a:lvl5pPr marL="1659174" algn="l" defTabSz="829588" rtl="0" eaLnBrk="1" latinLnBrk="0" hangingPunct="1">
        <a:defRPr sz="1634" kern="1200">
          <a:solidFill>
            <a:schemeClr val="tx1"/>
          </a:solidFill>
          <a:latin typeface="+mn-lt"/>
          <a:ea typeface="+mn-ea"/>
          <a:cs typeface="+mn-cs"/>
        </a:defRPr>
      </a:lvl5pPr>
      <a:lvl6pPr marL="2073966" algn="l" defTabSz="829588" rtl="0" eaLnBrk="1" latinLnBrk="0" hangingPunct="1">
        <a:defRPr sz="1634" kern="1200">
          <a:solidFill>
            <a:schemeClr val="tx1"/>
          </a:solidFill>
          <a:latin typeface="+mn-lt"/>
          <a:ea typeface="+mn-ea"/>
          <a:cs typeface="+mn-cs"/>
        </a:defRPr>
      </a:lvl6pPr>
      <a:lvl7pPr marL="2488760" algn="l" defTabSz="829588" rtl="0" eaLnBrk="1" latinLnBrk="0" hangingPunct="1">
        <a:defRPr sz="1634" kern="1200">
          <a:solidFill>
            <a:schemeClr val="tx1"/>
          </a:solidFill>
          <a:latin typeface="+mn-lt"/>
          <a:ea typeface="+mn-ea"/>
          <a:cs typeface="+mn-cs"/>
        </a:defRPr>
      </a:lvl7pPr>
      <a:lvl8pPr marL="2903554" algn="l" defTabSz="829588" rtl="0" eaLnBrk="1" latinLnBrk="0" hangingPunct="1">
        <a:defRPr sz="1634" kern="1200">
          <a:solidFill>
            <a:schemeClr val="tx1"/>
          </a:solidFill>
          <a:latin typeface="+mn-lt"/>
          <a:ea typeface="+mn-ea"/>
          <a:cs typeface="+mn-cs"/>
        </a:defRPr>
      </a:lvl8pPr>
      <a:lvl9pPr marL="3318347" algn="l" defTabSz="829588" rtl="0" eaLnBrk="1" latinLnBrk="0" hangingPunct="1">
        <a:defRPr sz="163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5938" y="365125"/>
            <a:ext cx="10585556" cy="1047750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5937" y="1787096"/>
            <a:ext cx="11160124" cy="416285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5936" y="6396945"/>
            <a:ext cx="1044000" cy="21378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accent1"/>
                </a:solidFill>
              </a:defRPr>
            </a:lvl1pPr>
          </a:lstStyle>
          <a:p>
            <a:endParaRPr lang="en-US" dirty="0">
              <a:solidFill>
                <a:srgbClr val="041E4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2096" y="6396945"/>
            <a:ext cx="6593660" cy="21378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accent1"/>
                </a:solidFill>
              </a:defRPr>
            </a:lvl1pPr>
          </a:lstStyle>
          <a:p>
            <a:endParaRPr lang="en-US" dirty="0">
              <a:solidFill>
                <a:srgbClr val="041E4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69226" y="6396945"/>
            <a:ext cx="506835" cy="21378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chemeClr val="accent1"/>
                </a:solidFill>
              </a:defRPr>
            </a:lvl1pPr>
          </a:lstStyle>
          <a:p>
            <a:fld id="{0183C6E6-4335-4428-AB21-BBACF8148F3A}" type="slidenum">
              <a:rPr lang="en-US" smtClean="0">
                <a:solidFill>
                  <a:srgbClr val="041E42"/>
                </a:solidFill>
              </a:rPr>
              <a:pPr/>
              <a:t>‹#›</a:t>
            </a:fld>
            <a:endParaRPr lang="en-US" dirty="0">
              <a:solidFill>
                <a:srgbClr val="041E42"/>
              </a:solidFill>
            </a:endParaRPr>
          </a:p>
        </p:txBody>
      </p:sp>
      <p:sp>
        <p:nvSpPr>
          <p:cNvPr id="22" name="xxLanguageTextBox"/>
          <p:cNvSpPr/>
          <p:nvPr>
            <p:custDataLst>
              <p:tags r:id="rId20"/>
            </p:custDataLst>
          </p:nvPr>
        </p:nvSpPr>
        <p:spPr>
          <a:xfrm>
            <a:off x="0" y="0"/>
            <a:ext cx="12700" cy="1270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xxLanguageTextBox">
            <a:extLst>
              <a:ext uri="{FF2B5EF4-FFF2-40B4-BE49-F238E27FC236}">
                <a16:creationId xmlns:a16="http://schemas.microsoft.com/office/drawing/2014/main" id="{8FC85544-F567-4D4F-B29D-1DF6AA53428F}"/>
              </a:ext>
            </a:extLst>
          </p:cNvPr>
          <p:cNvSpPr/>
          <p:nvPr userDrawn="1">
            <p:custDataLst>
              <p:tags r:id="rId21"/>
            </p:custDataLst>
          </p:nvPr>
        </p:nvSpPr>
        <p:spPr>
          <a:xfrm>
            <a:off x="0" y="0"/>
            <a:ext cx="12700" cy="1270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xxVersionTextBox">
            <a:extLst>
              <a:ext uri="{FF2B5EF4-FFF2-40B4-BE49-F238E27FC236}">
                <a16:creationId xmlns:a16="http://schemas.microsoft.com/office/drawing/2014/main" id="{E8F27109-D56B-4DBB-A710-3112AA3DB4C1}"/>
              </a:ext>
            </a:extLst>
          </p:cNvPr>
          <p:cNvSpPr/>
          <p:nvPr userDrawn="1">
            <p:custDataLst>
              <p:tags r:id="rId22"/>
            </p:custDataLst>
          </p:nvPr>
        </p:nvSpPr>
        <p:spPr>
          <a:xfrm>
            <a:off x="0" y="0"/>
            <a:ext cx="12700" cy="1270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1200"/>
              </a:spcBef>
            </a:pPr>
            <a:endParaRPr lang="sv-SE" sz="2400" dirty="0" err="1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0490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  <p:sldLayoutId id="2147483696" r:id="rId16"/>
    <p:sldLayoutId id="2147483697" r:id="rId17"/>
    <p:sldLayoutId id="2147483698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kern="1200" baseline="0">
          <a:solidFill>
            <a:schemeClr val="accent1"/>
          </a:solidFill>
          <a:latin typeface="Scania Office Bold" panose="00000800000000000000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536575" indent="-268288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Tx/>
        <a:buChar char="−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893763" indent="-357188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Tx/>
        <a:buChar char="−"/>
        <a:defRPr sz="20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258888" indent="-365125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Tx/>
        <a:buChar char="−"/>
        <a:defRPr sz="20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616075" indent="-357188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Tx/>
        <a:buChar char="−"/>
        <a:defRPr sz="20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974850" indent="-358775" algn="l" defTabSz="914400" rtl="0" eaLnBrk="1" latinLnBrk="0" hangingPunct="1">
        <a:lnSpc>
          <a:spcPct val="90000"/>
        </a:lnSpc>
        <a:spcBef>
          <a:spcPts val="500"/>
        </a:spcBef>
        <a:buFont typeface="Scania Office" panose="00000500000000000000" pitchFamily="2" charset="0"/>
        <a:buChar char="–"/>
        <a:defRPr sz="1800" kern="1200" baseline="0">
          <a:solidFill>
            <a:schemeClr val="accent1"/>
          </a:solidFill>
          <a:latin typeface="+mn-lt"/>
          <a:ea typeface="+mn-ea"/>
          <a:cs typeface="+mn-cs"/>
        </a:defRPr>
      </a:lvl6pPr>
      <a:lvl7pPr marL="2335213" indent="-360363" algn="l" defTabSz="914400" rtl="0" eaLnBrk="1" latinLnBrk="0" hangingPunct="1">
        <a:lnSpc>
          <a:spcPct val="90000"/>
        </a:lnSpc>
        <a:spcBef>
          <a:spcPts val="500"/>
        </a:spcBef>
        <a:buFont typeface="Scania Office" panose="00000500000000000000" pitchFamily="2" charset="0"/>
        <a:buChar char="–"/>
        <a:defRPr sz="1800" kern="1200" baseline="0">
          <a:solidFill>
            <a:schemeClr val="accent1"/>
          </a:solidFill>
          <a:latin typeface="+mn-lt"/>
          <a:ea typeface="+mn-ea"/>
          <a:cs typeface="+mn-cs"/>
        </a:defRPr>
      </a:lvl7pPr>
      <a:lvl8pPr marL="2687638" indent="-352425" algn="l" defTabSz="914400" rtl="0" eaLnBrk="1" latinLnBrk="0" hangingPunct="1">
        <a:lnSpc>
          <a:spcPct val="90000"/>
        </a:lnSpc>
        <a:spcBef>
          <a:spcPts val="500"/>
        </a:spcBef>
        <a:buFont typeface="Scania Office" panose="00000500000000000000" pitchFamily="2" charset="0"/>
        <a:buChar char="–"/>
        <a:defRPr sz="18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3048000" indent="-360363" algn="l" defTabSz="914400" rtl="0" eaLnBrk="1" latinLnBrk="0" hangingPunct="1">
        <a:lnSpc>
          <a:spcPct val="90000"/>
        </a:lnSpc>
        <a:spcBef>
          <a:spcPts val="500"/>
        </a:spcBef>
        <a:buFont typeface="Scania Office" panose="00000500000000000000" pitchFamily="2" charset="0"/>
        <a:buChar char="–"/>
        <a:defRPr sz="18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25">
          <p15:clr>
            <a:srgbClr val="F26B43"/>
          </p15:clr>
        </p15:guide>
        <p15:guide id="3" pos="7355">
          <p15:clr>
            <a:srgbClr val="F26B43"/>
          </p15:clr>
        </p15:guide>
        <p15:guide id="4" pos="2739">
          <p15:clr>
            <a:srgbClr val="F26B43"/>
          </p15:clr>
        </p15:guide>
        <p15:guide id="5" pos="5155">
          <p15:clr>
            <a:srgbClr val="F26B43"/>
          </p15:clr>
        </p15:guide>
        <p15:guide id="6" orient="horz" pos="1117">
          <p15:clr>
            <a:srgbClr val="F26B43"/>
          </p15:clr>
        </p15:guide>
        <p15:guide id="7" orient="horz" pos="3748">
          <p15:clr>
            <a:srgbClr val="F26B43"/>
          </p15:clr>
        </p15:guide>
        <p15:guide id="8" pos="2525">
          <p15:clr>
            <a:srgbClr val="F26B43"/>
          </p15:clr>
        </p15:guide>
        <p15:guide id="9" pos="4941">
          <p15:clr>
            <a:srgbClr val="F26B43"/>
          </p15:clr>
        </p15:guide>
        <p15:guide id="10" orient="horz" pos="890">
          <p15:clr>
            <a:srgbClr val="F26B43"/>
          </p15:clr>
        </p15:guide>
        <p15:guide id="11" orient="horz" pos="232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Rak 7"/>
          <p:cNvCxnSpPr/>
          <p:nvPr/>
        </p:nvCxnSpPr>
        <p:spPr>
          <a:xfrm>
            <a:off x="527051" y="6324600"/>
            <a:ext cx="11040533" cy="2117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8" name="Bildobjekt 5" descr="Logo_uk_rubin.png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0634" y="258234"/>
            <a:ext cx="1363133" cy="1312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F1CBB6D1-DEEC-3184-5C62-5B3484722D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79048" y="6408373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050" b="1"/>
            </a:lvl1pPr>
          </a:lstStyle>
          <a:p>
            <a:fld id="{1E7D6787-890E-475B-B5CA-23526B599868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94109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7" r:id="rId7"/>
    <p:sldLayoutId id="2147483738" r:id="rId8"/>
    <p:sldLayoutId id="2147483739" r:id="rId9"/>
  </p:sldLayoutIdLst>
  <p:hf hdr="0" ftr="0" dt="0"/>
  <p:txStyles>
    <p:titleStyle>
      <a:lvl1pPr algn="l" defTabSz="609585" rtl="0" eaLnBrk="1" fontAlgn="base" hangingPunct="1">
        <a:spcBef>
          <a:spcPct val="0"/>
        </a:spcBef>
        <a:spcAft>
          <a:spcPct val="0"/>
        </a:spcAft>
        <a:defRPr sz="1067" cap="all" spc="173">
          <a:solidFill>
            <a:srgbClr val="000000"/>
          </a:solidFill>
          <a:latin typeface="Arial"/>
          <a:ea typeface="ＭＳ Ｐゴシック" charset="-128"/>
          <a:cs typeface="Arial"/>
        </a:defRPr>
      </a:lvl1pPr>
      <a:lvl2pPr algn="l" defTabSz="609585" rtl="0" eaLnBrk="1" fontAlgn="base" hangingPunct="1">
        <a:spcBef>
          <a:spcPct val="0"/>
        </a:spcBef>
        <a:spcAft>
          <a:spcPct val="0"/>
        </a:spcAft>
        <a:defRPr sz="1067">
          <a:solidFill>
            <a:srgbClr val="000000"/>
          </a:solidFill>
          <a:latin typeface="Arial" charset="0"/>
          <a:ea typeface="ＭＳ Ｐゴシック" charset="-128"/>
          <a:cs typeface="Arial" charset="0"/>
        </a:defRPr>
      </a:lvl2pPr>
      <a:lvl3pPr algn="l" defTabSz="609585" rtl="0" eaLnBrk="1" fontAlgn="base" hangingPunct="1">
        <a:spcBef>
          <a:spcPct val="0"/>
        </a:spcBef>
        <a:spcAft>
          <a:spcPct val="0"/>
        </a:spcAft>
        <a:defRPr sz="1067">
          <a:solidFill>
            <a:srgbClr val="000000"/>
          </a:solidFill>
          <a:latin typeface="Arial" charset="0"/>
          <a:ea typeface="ＭＳ Ｐゴシック" charset="-128"/>
          <a:cs typeface="Arial" charset="0"/>
        </a:defRPr>
      </a:lvl3pPr>
      <a:lvl4pPr algn="l" defTabSz="609585" rtl="0" eaLnBrk="1" fontAlgn="base" hangingPunct="1">
        <a:spcBef>
          <a:spcPct val="0"/>
        </a:spcBef>
        <a:spcAft>
          <a:spcPct val="0"/>
        </a:spcAft>
        <a:defRPr sz="1067">
          <a:solidFill>
            <a:srgbClr val="000000"/>
          </a:solidFill>
          <a:latin typeface="Arial" charset="0"/>
          <a:ea typeface="ＭＳ Ｐゴシック" charset="-128"/>
          <a:cs typeface="Arial" charset="0"/>
        </a:defRPr>
      </a:lvl4pPr>
      <a:lvl5pPr algn="l" defTabSz="609585" rtl="0" eaLnBrk="1" fontAlgn="base" hangingPunct="1">
        <a:spcBef>
          <a:spcPct val="0"/>
        </a:spcBef>
        <a:spcAft>
          <a:spcPct val="0"/>
        </a:spcAft>
        <a:defRPr sz="1067">
          <a:solidFill>
            <a:srgbClr val="000000"/>
          </a:solidFill>
          <a:latin typeface="Arial" charset="0"/>
          <a:ea typeface="ＭＳ Ｐゴシック" charset="-128"/>
          <a:cs typeface="Arial" charset="0"/>
        </a:defRPr>
      </a:lvl5pPr>
      <a:lvl6pPr marL="609585" algn="l" defTabSz="609585" rtl="0" eaLnBrk="1" fontAlgn="base" hangingPunct="1">
        <a:spcBef>
          <a:spcPct val="0"/>
        </a:spcBef>
        <a:spcAft>
          <a:spcPct val="0"/>
        </a:spcAft>
        <a:defRPr sz="1067">
          <a:solidFill>
            <a:srgbClr val="000000"/>
          </a:solidFill>
          <a:latin typeface="Arial" charset="0"/>
          <a:ea typeface="ＭＳ Ｐゴシック" charset="-128"/>
        </a:defRPr>
      </a:lvl6pPr>
      <a:lvl7pPr marL="1219170" algn="l" defTabSz="609585" rtl="0" eaLnBrk="1" fontAlgn="base" hangingPunct="1">
        <a:spcBef>
          <a:spcPct val="0"/>
        </a:spcBef>
        <a:spcAft>
          <a:spcPct val="0"/>
        </a:spcAft>
        <a:defRPr sz="1067">
          <a:solidFill>
            <a:srgbClr val="000000"/>
          </a:solidFill>
          <a:latin typeface="Arial" charset="0"/>
          <a:ea typeface="ＭＳ Ｐゴシック" charset="-128"/>
        </a:defRPr>
      </a:lvl7pPr>
      <a:lvl8pPr marL="1828754" algn="l" defTabSz="609585" rtl="0" eaLnBrk="1" fontAlgn="base" hangingPunct="1">
        <a:spcBef>
          <a:spcPct val="0"/>
        </a:spcBef>
        <a:spcAft>
          <a:spcPct val="0"/>
        </a:spcAft>
        <a:defRPr sz="1067">
          <a:solidFill>
            <a:srgbClr val="000000"/>
          </a:solidFill>
          <a:latin typeface="Arial" charset="0"/>
          <a:ea typeface="ＭＳ Ｐゴシック" charset="-128"/>
        </a:defRPr>
      </a:lvl8pPr>
      <a:lvl9pPr marL="2438339" algn="l" defTabSz="609585" rtl="0" eaLnBrk="1" fontAlgn="base" hangingPunct="1">
        <a:spcBef>
          <a:spcPct val="0"/>
        </a:spcBef>
        <a:spcAft>
          <a:spcPct val="0"/>
        </a:spcAft>
        <a:defRPr sz="1067">
          <a:solidFill>
            <a:srgbClr val="000000"/>
          </a:solidFill>
          <a:latin typeface="Arial" charset="0"/>
          <a:ea typeface="ＭＳ Ｐゴシック" charset="-128"/>
        </a:defRPr>
      </a:lvl9pPr>
    </p:titleStyle>
    <p:bodyStyle>
      <a:lvl1pPr marL="457189" indent="-457189" algn="l" defTabSz="609585" rtl="0" eaLnBrk="1" fontAlgn="base" hangingPunct="1">
        <a:spcBef>
          <a:spcPct val="20000"/>
        </a:spcBef>
        <a:spcAft>
          <a:spcPct val="0"/>
        </a:spcAft>
        <a:buFont typeface="Arial" charset="0"/>
        <a:defRPr lang="sv-SE" sz="4800" kern="1200">
          <a:solidFill>
            <a:schemeClr val="tx1"/>
          </a:solidFill>
          <a:latin typeface="Arial"/>
          <a:ea typeface="ＭＳ Ｐゴシック" charset="-128"/>
          <a:cs typeface="Arial"/>
        </a:defRPr>
      </a:lvl1pPr>
      <a:lvl2pPr marL="990575" indent="-380990" algn="l" defTabSz="609585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3733" kern="1200">
          <a:solidFill>
            <a:schemeClr val="tx1"/>
          </a:solidFill>
          <a:latin typeface="+mn-lt"/>
          <a:ea typeface="ＭＳ Ｐゴシック" charset="-128"/>
          <a:cs typeface="+mn-cs"/>
        </a:defRPr>
      </a:lvl2pPr>
      <a:lvl3pPr marL="1523962" indent="-304792" algn="l" defTabSz="609585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ＭＳ Ｐゴシック" charset="-128"/>
          <a:cs typeface="+mn-cs"/>
        </a:defRPr>
      </a:lvl3pPr>
      <a:lvl4pPr marL="2133547" indent="-304792" algn="l" defTabSz="609585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667" kern="1200">
          <a:solidFill>
            <a:schemeClr val="tx1"/>
          </a:solidFill>
          <a:latin typeface="+mn-lt"/>
          <a:ea typeface="ＭＳ Ｐゴシック" charset="-128"/>
          <a:cs typeface="+mn-cs"/>
        </a:defRPr>
      </a:lvl4pPr>
      <a:lvl5pPr marL="2743131" indent="-304792" algn="l" defTabSz="609585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667" kern="1200">
          <a:solidFill>
            <a:schemeClr val="tx1"/>
          </a:solidFill>
          <a:latin typeface="+mn-lt"/>
          <a:ea typeface="ＭＳ Ｐゴシック" charset="-128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Rak 7"/>
          <p:cNvCxnSpPr/>
          <p:nvPr/>
        </p:nvCxnSpPr>
        <p:spPr>
          <a:xfrm>
            <a:off x="527051" y="6324600"/>
            <a:ext cx="11040533" cy="2117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7" name="textruta 13"/>
          <p:cNvSpPr txBox="1">
            <a:spLocks noChangeArrowheads="1"/>
          </p:cNvSpPr>
          <p:nvPr/>
        </p:nvSpPr>
        <p:spPr bwMode="auto">
          <a:xfrm>
            <a:off x="10608733" y="6326718"/>
            <a:ext cx="914400" cy="256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>
              <a:defRPr/>
            </a:pPr>
            <a:r>
              <a:rPr lang="sv-SE" sz="1067">
                <a:solidFill>
                  <a:srgbClr val="000000"/>
                </a:solidFill>
                <a:cs typeface="Arial" charset="0"/>
              </a:rPr>
              <a:t>Bild </a:t>
            </a:r>
            <a:fld id="{E193BC26-3A98-E946-8C43-642CB36587E0}" type="slidenum">
              <a:rPr lang="sv-SE" sz="1067" smtClean="0">
                <a:solidFill>
                  <a:srgbClr val="000000"/>
                </a:solidFill>
                <a:cs typeface="Arial" charset="0"/>
              </a:rPr>
              <a:pPr algn="r" eaLnBrk="1" hangingPunct="1">
                <a:defRPr/>
              </a:pPr>
              <a:t>‹#›</a:t>
            </a:fld>
            <a:endParaRPr lang="sv-SE" sz="1067">
              <a:solidFill>
                <a:srgbClr val="000000"/>
              </a:solidFill>
              <a:cs typeface="Arial" charset="0"/>
            </a:endParaRPr>
          </a:p>
        </p:txBody>
      </p:sp>
      <p:pic>
        <p:nvPicPr>
          <p:cNvPr id="1028" name="Bildobjekt 5" descr="Logo_uk_rubin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0634" y="258234"/>
            <a:ext cx="1363133" cy="1312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961588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6" r:id="rId7"/>
  </p:sldLayoutIdLst>
  <p:hf hdr="0" ftr="0" dt="0"/>
  <p:txStyles>
    <p:titleStyle>
      <a:lvl1pPr algn="l" defTabSz="609585" rtl="0" eaLnBrk="1" fontAlgn="base" hangingPunct="1">
        <a:spcBef>
          <a:spcPct val="0"/>
        </a:spcBef>
        <a:spcAft>
          <a:spcPct val="0"/>
        </a:spcAft>
        <a:defRPr sz="1067" cap="all" spc="173">
          <a:solidFill>
            <a:srgbClr val="000000"/>
          </a:solidFill>
          <a:latin typeface="Arial"/>
          <a:ea typeface="ＭＳ Ｐゴシック" charset="-128"/>
          <a:cs typeface="Arial"/>
        </a:defRPr>
      </a:lvl1pPr>
      <a:lvl2pPr algn="l" defTabSz="609585" rtl="0" eaLnBrk="1" fontAlgn="base" hangingPunct="1">
        <a:spcBef>
          <a:spcPct val="0"/>
        </a:spcBef>
        <a:spcAft>
          <a:spcPct val="0"/>
        </a:spcAft>
        <a:defRPr sz="1067">
          <a:solidFill>
            <a:srgbClr val="000000"/>
          </a:solidFill>
          <a:latin typeface="Arial" charset="0"/>
          <a:ea typeface="ＭＳ Ｐゴシック" charset="-128"/>
          <a:cs typeface="Arial" charset="0"/>
        </a:defRPr>
      </a:lvl2pPr>
      <a:lvl3pPr algn="l" defTabSz="609585" rtl="0" eaLnBrk="1" fontAlgn="base" hangingPunct="1">
        <a:spcBef>
          <a:spcPct val="0"/>
        </a:spcBef>
        <a:spcAft>
          <a:spcPct val="0"/>
        </a:spcAft>
        <a:defRPr sz="1067">
          <a:solidFill>
            <a:srgbClr val="000000"/>
          </a:solidFill>
          <a:latin typeface="Arial" charset="0"/>
          <a:ea typeface="ＭＳ Ｐゴシック" charset="-128"/>
          <a:cs typeface="Arial" charset="0"/>
        </a:defRPr>
      </a:lvl3pPr>
      <a:lvl4pPr algn="l" defTabSz="609585" rtl="0" eaLnBrk="1" fontAlgn="base" hangingPunct="1">
        <a:spcBef>
          <a:spcPct val="0"/>
        </a:spcBef>
        <a:spcAft>
          <a:spcPct val="0"/>
        </a:spcAft>
        <a:defRPr sz="1067">
          <a:solidFill>
            <a:srgbClr val="000000"/>
          </a:solidFill>
          <a:latin typeface="Arial" charset="0"/>
          <a:ea typeface="ＭＳ Ｐゴシック" charset="-128"/>
          <a:cs typeface="Arial" charset="0"/>
        </a:defRPr>
      </a:lvl4pPr>
      <a:lvl5pPr algn="l" defTabSz="609585" rtl="0" eaLnBrk="1" fontAlgn="base" hangingPunct="1">
        <a:spcBef>
          <a:spcPct val="0"/>
        </a:spcBef>
        <a:spcAft>
          <a:spcPct val="0"/>
        </a:spcAft>
        <a:defRPr sz="1067">
          <a:solidFill>
            <a:srgbClr val="000000"/>
          </a:solidFill>
          <a:latin typeface="Arial" charset="0"/>
          <a:ea typeface="ＭＳ Ｐゴシック" charset="-128"/>
          <a:cs typeface="Arial" charset="0"/>
        </a:defRPr>
      </a:lvl5pPr>
      <a:lvl6pPr marL="609585" algn="l" defTabSz="609585" rtl="0" eaLnBrk="1" fontAlgn="base" hangingPunct="1">
        <a:spcBef>
          <a:spcPct val="0"/>
        </a:spcBef>
        <a:spcAft>
          <a:spcPct val="0"/>
        </a:spcAft>
        <a:defRPr sz="1067">
          <a:solidFill>
            <a:srgbClr val="000000"/>
          </a:solidFill>
          <a:latin typeface="Arial" charset="0"/>
          <a:ea typeface="ＭＳ Ｐゴシック" charset="-128"/>
        </a:defRPr>
      </a:lvl6pPr>
      <a:lvl7pPr marL="1219170" algn="l" defTabSz="609585" rtl="0" eaLnBrk="1" fontAlgn="base" hangingPunct="1">
        <a:spcBef>
          <a:spcPct val="0"/>
        </a:spcBef>
        <a:spcAft>
          <a:spcPct val="0"/>
        </a:spcAft>
        <a:defRPr sz="1067">
          <a:solidFill>
            <a:srgbClr val="000000"/>
          </a:solidFill>
          <a:latin typeface="Arial" charset="0"/>
          <a:ea typeface="ＭＳ Ｐゴシック" charset="-128"/>
        </a:defRPr>
      </a:lvl7pPr>
      <a:lvl8pPr marL="1828754" algn="l" defTabSz="609585" rtl="0" eaLnBrk="1" fontAlgn="base" hangingPunct="1">
        <a:spcBef>
          <a:spcPct val="0"/>
        </a:spcBef>
        <a:spcAft>
          <a:spcPct val="0"/>
        </a:spcAft>
        <a:defRPr sz="1067">
          <a:solidFill>
            <a:srgbClr val="000000"/>
          </a:solidFill>
          <a:latin typeface="Arial" charset="0"/>
          <a:ea typeface="ＭＳ Ｐゴシック" charset="-128"/>
        </a:defRPr>
      </a:lvl8pPr>
      <a:lvl9pPr marL="2438339" algn="l" defTabSz="609585" rtl="0" eaLnBrk="1" fontAlgn="base" hangingPunct="1">
        <a:spcBef>
          <a:spcPct val="0"/>
        </a:spcBef>
        <a:spcAft>
          <a:spcPct val="0"/>
        </a:spcAft>
        <a:defRPr sz="1067">
          <a:solidFill>
            <a:srgbClr val="000000"/>
          </a:solidFill>
          <a:latin typeface="Arial" charset="0"/>
          <a:ea typeface="ＭＳ Ｐゴシック" charset="-128"/>
        </a:defRPr>
      </a:lvl9pPr>
    </p:titleStyle>
    <p:bodyStyle>
      <a:lvl1pPr marL="457189" indent="-457189" algn="l" defTabSz="609585" rtl="0" eaLnBrk="1" fontAlgn="base" hangingPunct="1">
        <a:spcBef>
          <a:spcPct val="20000"/>
        </a:spcBef>
        <a:spcAft>
          <a:spcPct val="0"/>
        </a:spcAft>
        <a:buFont typeface="Arial" charset="0"/>
        <a:defRPr lang="sv-SE" sz="4800" kern="1200">
          <a:solidFill>
            <a:schemeClr val="tx1"/>
          </a:solidFill>
          <a:latin typeface="Arial"/>
          <a:ea typeface="ＭＳ Ｐゴシック" charset="-128"/>
          <a:cs typeface="Arial"/>
        </a:defRPr>
      </a:lvl1pPr>
      <a:lvl2pPr marL="990575" indent="-380990" algn="l" defTabSz="609585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3733" kern="1200">
          <a:solidFill>
            <a:schemeClr val="tx1"/>
          </a:solidFill>
          <a:latin typeface="+mn-lt"/>
          <a:ea typeface="ＭＳ Ｐゴシック" charset="-128"/>
          <a:cs typeface="+mn-cs"/>
        </a:defRPr>
      </a:lvl2pPr>
      <a:lvl3pPr marL="1523962" indent="-304792" algn="l" defTabSz="609585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ＭＳ Ｐゴシック" charset="-128"/>
          <a:cs typeface="+mn-cs"/>
        </a:defRPr>
      </a:lvl3pPr>
      <a:lvl4pPr marL="2133547" indent="-304792" algn="l" defTabSz="609585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667" kern="1200">
          <a:solidFill>
            <a:schemeClr val="tx1"/>
          </a:solidFill>
          <a:latin typeface="+mn-lt"/>
          <a:ea typeface="ＭＳ Ｐゴシック" charset="-128"/>
          <a:cs typeface="+mn-cs"/>
        </a:defRPr>
      </a:lvl4pPr>
      <a:lvl5pPr marL="2743131" indent="-304792" algn="l" defTabSz="609585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667" kern="1200">
          <a:solidFill>
            <a:schemeClr val="tx1"/>
          </a:solidFill>
          <a:latin typeface="+mn-lt"/>
          <a:ea typeface="ＭＳ Ｐゴシック" charset="-128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Rak 7"/>
          <p:cNvCxnSpPr/>
          <p:nvPr/>
        </p:nvCxnSpPr>
        <p:spPr>
          <a:xfrm>
            <a:off x="527051" y="6324600"/>
            <a:ext cx="11040533" cy="2117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7" name="textruta 13"/>
          <p:cNvSpPr txBox="1">
            <a:spLocks noChangeArrowheads="1"/>
          </p:cNvSpPr>
          <p:nvPr/>
        </p:nvSpPr>
        <p:spPr bwMode="auto">
          <a:xfrm>
            <a:off x="10608733" y="6326718"/>
            <a:ext cx="914400" cy="256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defTabSz="609585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sv-SE" sz="1067">
                <a:solidFill>
                  <a:srgbClr val="000000"/>
                </a:solidFill>
                <a:cs typeface="Arial" charset="0"/>
              </a:rPr>
              <a:t>Bild </a:t>
            </a:r>
            <a:fld id="{E193BC26-3A98-E946-8C43-642CB36587E0}" type="slidenum">
              <a:rPr lang="sv-SE" sz="1067" smtClean="0">
                <a:solidFill>
                  <a:srgbClr val="000000"/>
                </a:solidFill>
                <a:cs typeface="Arial" charset="0"/>
              </a:rPr>
              <a:pPr algn="r" defTabSz="609585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sv-SE" sz="1067">
              <a:solidFill>
                <a:srgbClr val="000000"/>
              </a:solidFill>
              <a:cs typeface="Arial" charset="0"/>
            </a:endParaRPr>
          </a:p>
        </p:txBody>
      </p:sp>
      <p:pic>
        <p:nvPicPr>
          <p:cNvPr id="1028" name="Bildobjekt 5" descr="Logo_uk_rubin.png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0634" y="258234"/>
            <a:ext cx="1363133" cy="1312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108051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1" r:id="rId3"/>
    <p:sldLayoutId id="2147483722" r:id="rId4"/>
    <p:sldLayoutId id="2147483723" r:id="rId5"/>
    <p:sldLayoutId id="2147483724" r:id="rId6"/>
  </p:sldLayoutIdLst>
  <p:hf hdr="0" ftr="0" dt="0"/>
  <p:txStyles>
    <p:titleStyle>
      <a:lvl1pPr algn="l" defTabSz="609585" rtl="0" eaLnBrk="0" fontAlgn="base" hangingPunct="0">
        <a:spcBef>
          <a:spcPct val="0"/>
        </a:spcBef>
        <a:spcAft>
          <a:spcPct val="0"/>
        </a:spcAft>
        <a:defRPr sz="1067" cap="all" spc="173">
          <a:solidFill>
            <a:srgbClr val="000000"/>
          </a:solidFill>
          <a:latin typeface="Arial"/>
          <a:ea typeface="ＭＳ Ｐゴシック" charset="-128"/>
          <a:cs typeface="Arial"/>
        </a:defRPr>
      </a:lvl1pPr>
      <a:lvl2pPr algn="l" defTabSz="609585" rtl="0" eaLnBrk="0" fontAlgn="base" hangingPunct="0">
        <a:spcBef>
          <a:spcPct val="0"/>
        </a:spcBef>
        <a:spcAft>
          <a:spcPct val="0"/>
        </a:spcAft>
        <a:defRPr sz="1067">
          <a:solidFill>
            <a:srgbClr val="000000"/>
          </a:solidFill>
          <a:latin typeface="Arial" charset="0"/>
          <a:ea typeface="ＭＳ Ｐゴシック" charset="-128"/>
          <a:cs typeface="Arial" charset="0"/>
        </a:defRPr>
      </a:lvl2pPr>
      <a:lvl3pPr algn="l" defTabSz="609585" rtl="0" eaLnBrk="0" fontAlgn="base" hangingPunct="0">
        <a:spcBef>
          <a:spcPct val="0"/>
        </a:spcBef>
        <a:spcAft>
          <a:spcPct val="0"/>
        </a:spcAft>
        <a:defRPr sz="1067">
          <a:solidFill>
            <a:srgbClr val="000000"/>
          </a:solidFill>
          <a:latin typeface="Arial" charset="0"/>
          <a:ea typeface="ＭＳ Ｐゴシック" charset="-128"/>
          <a:cs typeface="Arial" charset="0"/>
        </a:defRPr>
      </a:lvl3pPr>
      <a:lvl4pPr algn="l" defTabSz="609585" rtl="0" eaLnBrk="0" fontAlgn="base" hangingPunct="0">
        <a:spcBef>
          <a:spcPct val="0"/>
        </a:spcBef>
        <a:spcAft>
          <a:spcPct val="0"/>
        </a:spcAft>
        <a:defRPr sz="1067">
          <a:solidFill>
            <a:srgbClr val="000000"/>
          </a:solidFill>
          <a:latin typeface="Arial" charset="0"/>
          <a:ea typeface="ＭＳ Ｐゴシック" charset="-128"/>
          <a:cs typeface="Arial" charset="0"/>
        </a:defRPr>
      </a:lvl4pPr>
      <a:lvl5pPr algn="l" defTabSz="609585" rtl="0" eaLnBrk="0" fontAlgn="base" hangingPunct="0">
        <a:spcBef>
          <a:spcPct val="0"/>
        </a:spcBef>
        <a:spcAft>
          <a:spcPct val="0"/>
        </a:spcAft>
        <a:defRPr sz="1067">
          <a:solidFill>
            <a:srgbClr val="000000"/>
          </a:solidFill>
          <a:latin typeface="Arial" charset="0"/>
          <a:ea typeface="ＭＳ Ｐゴシック" charset="-128"/>
          <a:cs typeface="Arial" charset="0"/>
        </a:defRPr>
      </a:lvl5pPr>
      <a:lvl6pPr marL="609585" algn="l" defTabSz="609585" rtl="0" eaLnBrk="1" fontAlgn="base" hangingPunct="1">
        <a:spcBef>
          <a:spcPct val="0"/>
        </a:spcBef>
        <a:spcAft>
          <a:spcPct val="0"/>
        </a:spcAft>
        <a:defRPr sz="1067">
          <a:solidFill>
            <a:srgbClr val="000000"/>
          </a:solidFill>
          <a:latin typeface="Arial" charset="0"/>
          <a:ea typeface="ＭＳ Ｐゴシック" charset="-128"/>
        </a:defRPr>
      </a:lvl6pPr>
      <a:lvl7pPr marL="1219170" algn="l" defTabSz="609585" rtl="0" eaLnBrk="1" fontAlgn="base" hangingPunct="1">
        <a:spcBef>
          <a:spcPct val="0"/>
        </a:spcBef>
        <a:spcAft>
          <a:spcPct val="0"/>
        </a:spcAft>
        <a:defRPr sz="1067">
          <a:solidFill>
            <a:srgbClr val="000000"/>
          </a:solidFill>
          <a:latin typeface="Arial" charset="0"/>
          <a:ea typeface="ＭＳ Ｐゴシック" charset="-128"/>
        </a:defRPr>
      </a:lvl7pPr>
      <a:lvl8pPr marL="1828754" algn="l" defTabSz="609585" rtl="0" eaLnBrk="1" fontAlgn="base" hangingPunct="1">
        <a:spcBef>
          <a:spcPct val="0"/>
        </a:spcBef>
        <a:spcAft>
          <a:spcPct val="0"/>
        </a:spcAft>
        <a:defRPr sz="1067">
          <a:solidFill>
            <a:srgbClr val="000000"/>
          </a:solidFill>
          <a:latin typeface="Arial" charset="0"/>
          <a:ea typeface="ＭＳ Ｐゴシック" charset="-128"/>
        </a:defRPr>
      </a:lvl8pPr>
      <a:lvl9pPr marL="2438339" algn="l" defTabSz="609585" rtl="0" eaLnBrk="1" fontAlgn="base" hangingPunct="1">
        <a:spcBef>
          <a:spcPct val="0"/>
        </a:spcBef>
        <a:spcAft>
          <a:spcPct val="0"/>
        </a:spcAft>
        <a:defRPr sz="1067">
          <a:solidFill>
            <a:srgbClr val="000000"/>
          </a:solidFill>
          <a:latin typeface="Arial" charset="0"/>
          <a:ea typeface="ＭＳ Ｐゴシック" charset="-128"/>
        </a:defRPr>
      </a:lvl9pPr>
    </p:titleStyle>
    <p:bodyStyle>
      <a:lvl1pPr marL="457189" indent="-457189" algn="l" defTabSz="609585" rtl="0" eaLnBrk="0" fontAlgn="base" hangingPunct="0">
        <a:spcBef>
          <a:spcPct val="20000"/>
        </a:spcBef>
        <a:spcAft>
          <a:spcPct val="0"/>
        </a:spcAft>
        <a:buFont typeface="Arial" charset="0"/>
        <a:defRPr lang="sv-SE" sz="4800" kern="1200">
          <a:solidFill>
            <a:schemeClr val="tx1"/>
          </a:solidFill>
          <a:latin typeface="Arial"/>
          <a:ea typeface="ＭＳ Ｐゴシック" charset="-128"/>
          <a:cs typeface="Arial"/>
        </a:defRPr>
      </a:lvl1pPr>
      <a:lvl2pPr marL="990575" indent="-380990" algn="l" defTabSz="609585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3733" kern="1200">
          <a:solidFill>
            <a:schemeClr val="tx1"/>
          </a:solidFill>
          <a:latin typeface="+mn-lt"/>
          <a:ea typeface="ＭＳ Ｐゴシック" charset="-128"/>
          <a:cs typeface="+mn-cs"/>
        </a:defRPr>
      </a:lvl2pPr>
      <a:lvl3pPr marL="1523962" indent="-304792" algn="l" defTabSz="609585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ＭＳ Ｐゴシック" charset="-128"/>
          <a:cs typeface="+mn-cs"/>
        </a:defRPr>
      </a:lvl3pPr>
      <a:lvl4pPr marL="2133547" indent="-304792" algn="l" defTabSz="609585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667" kern="1200">
          <a:solidFill>
            <a:schemeClr val="tx1"/>
          </a:solidFill>
          <a:latin typeface="+mn-lt"/>
          <a:ea typeface="ＭＳ Ｐゴシック" charset="-128"/>
          <a:cs typeface="+mn-cs"/>
        </a:defRPr>
      </a:lvl4pPr>
      <a:lvl5pPr marL="2743131" indent="-304792" algn="l" defTabSz="609585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667" kern="1200">
          <a:solidFill>
            <a:schemeClr val="tx1"/>
          </a:solidFill>
          <a:latin typeface="+mn-lt"/>
          <a:ea typeface="ＭＳ Ｐゴシック" charset="-128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rubrik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2"/>
          </p:nvPr>
        </p:nvSpPr>
        <p:spPr>
          <a:xfrm>
            <a:off x="609602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713232"/>
            <a:endParaRPr lang="sv-SE">
              <a:solidFill>
                <a:prstClr val="black">
                  <a:tint val="75000"/>
                </a:prstClr>
              </a:solidFill>
              <a:ea typeface="ＭＳ Ｐゴシック" pitchFamily="34" charset="-128"/>
            </a:endParaRPr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3"/>
          </p:nvPr>
        </p:nvSpPr>
        <p:spPr>
          <a:xfrm>
            <a:off x="4165602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713232"/>
            <a:endParaRPr lang="sv-SE" dirty="0">
              <a:solidFill>
                <a:prstClr val="black">
                  <a:tint val="75000"/>
                </a:prstClr>
              </a:solidFill>
              <a:ea typeface="ＭＳ Ｐゴシック" pitchFamily="34" charset="-128"/>
            </a:endParaRPr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4"/>
          </p:nvPr>
        </p:nvSpPr>
        <p:spPr>
          <a:xfrm>
            <a:off x="8737602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713232"/>
            <a:fld id="{DF8DDD7D-714B-4316-A1F3-D165CB823524}" type="slidenum">
              <a:rPr lang="sv-SE" smtClean="0">
                <a:solidFill>
                  <a:prstClr val="black">
                    <a:tint val="75000"/>
                  </a:prstClr>
                </a:solidFill>
                <a:ea typeface="ＭＳ Ｐゴシック" pitchFamily="34" charset="-128"/>
              </a:rPr>
              <a:pPr defTabSz="713232"/>
              <a:t>‹#›</a:t>
            </a:fld>
            <a:endParaRPr lang="sv-SE">
              <a:solidFill>
                <a:prstClr val="black">
                  <a:tint val="75000"/>
                </a:prstClr>
              </a:solidFill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412793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</p:sldLayoutIdLst>
  <p:hf hdr="0" ftr="0" dt="0"/>
  <p:txStyles>
    <p:titleStyle>
      <a:lvl1pPr algn="ctr" defTabSz="914364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87" indent="-342887" algn="l" defTabSz="914364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20" indent="-285738" algn="l" defTabSz="914364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54" indent="-228590" algn="l" defTabSz="914364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36" indent="-228590" algn="l" defTabSz="914364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17" indent="-228590" algn="l" defTabSz="914364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99" indent="-228590" algn="l" defTabSz="91436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0" algn="l" defTabSz="91436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0" algn="l" defTabSz="91436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4" indent="-228590" algn="l" defTabSz="91436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36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4" algn="l" defTabSz="91436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1" algn="l" defTabSz="91436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3.xml"/><Relationship Id="rId2" Type="http://schemas.openxmlformats.org/officeDocument/2006/relationships/video" Target="../media/media3.wmv"/><Relationship Id="rId1" Type="http://schemas.microsoft.com/office/2007/relationships/media" Target="../media/media3.wmv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3.xml"/><Relationship Id="rId7" Type="http://schemas.openxmlformats.org/officeDocument/2006/relationships/chart" Target="../charts/chart1.xml"/><Relationship Id="rId2" Type="http://schemas.openxmlformats.org/officeDocument/2006/relationships/video" Target="../media/media3.wmv"/><Relationship Id="rId1" Type="http://schemas.microsoft.com/office/2007/relationships/media" Target="../media/media3.wmv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3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2.xml"/><Relationship Id="rId4" Type="http://schemas.microsoft.com/office/2007/relationships/hdphoto" Target="NUL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7.xml"/><Relationship Id="rId2" Type="http://schemas.openxmlformats.org/officeDocument/2006/relationships/video" Target="../media/media2.wmv"/><Relationship Id="rId1" Type="http://schemas.microsoft.com/office/2007/relationships/media" Target="../media/media2.wmv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CE85E9BA-4354-4D7C-94C6-AC2DE2845B87}"/>
              </a:ext>
            </a:extLst>
          </p:cNvPr>
          <p:cNvSpPr txBox="1">
            <a:spLocks/>
          </p:cNvSpPr>
          <p:nvPr/>
        </p:nvSpPr>
        <p:spPr>
          <a:xfrm>
            <a:off x="8330184" y="1168085"/>
            <a:ext cx="3395472" cy="5432005"/>
          </a:xfrm>
          <a:prstGeom prst="rect">
            <a:avLst/>
          </a:prstGeom>
        </p:spPr>
        <p:txBody>
          <a:bodyPr vert="horz" lIns="0" tIns="0" rIns="0" bIns="0" rtlCol="0" anchor="b" anchorCtr="0">
            <a:normAutofit fontScale="97500"/>
          </a:bodyPr>
          <a:lstStyle>
            <a:lvl1pPr algn="l" defTabSz="914377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850" dirty="0">
                <a:solidFill>
                  <a:schemeClr val="accent4">
                    <a:lumMod val="40000"/>
                    <a:lumOff val="60000"/>
                  </a:schemeClr>
                </a:solidFill>
                <a:latin typeface="Arial"/>
                <a:cs typeface="Arial"/>
              </a:rPr>
              <a:t>EWASS</a:t>
            </a:r>
          </a:p>
          <a:p>
            <a:pPr algn="ctr"/>
            <a:r>
              <a:rPr lang="en-US" sz="2100" dirty="0">
                <a:solidFill>
                  <a:schemeClr val="accent4">
                    <a:lumMod val="40000"/>
                    <a:lumOff val="60000"/>
                  </a:schemeClr>
                </a:solidFill>
                <a:latin typeface="Arial"/>
                <a:cs typeface="Arial"/>
              </a:rPr>
              <a:t>Status MEETING</a:t>
            </a:r>
          </a:p>
          <a:p>
            <a:pPr algn="ctr"/>
            <a:r>
              <a:rPr lang="en-US" sz="2100" dirty="0">
                <a:solidFill>
                  <a:schemeClr val="accent4">
                    <a:lumMod val="40000"/>
                    <a:lumOff val="60000"/>
                  </a:schemeClr>
                </a:solidFill>
                <a:latin typeface="Arial"/>
                <a:cs typeface="Arial"/>
              </a:rPr>
              <a:t>18 FEB 2025</a:t>
            </a:r>
            <a:br>
              <a:rPr lang="en-US" sz="5850" dirty="0">
                <a:solidFill>
                  <a:schemeClr val="accent4">
                    <a:lumMod val="40000"/>
                    <a:lumOff val="60000"/>
                  </a:schemeClr>
                </a:solidFill>
              </a:rPr>
            </a:br>
            <a:br>
              <a:rPr lang="en-US" sz="2000" dirty="0">
                <a:solidFill>
                  <a:schemeClr val="accent4">
                    <a:lumMod val="40000"/>
                    <a:lumOff val="60000"/>
                  </a:schemeClr>
                </a:solidFill>
                <a:latin typeface="Arial"/>
                <a:cs typeface="Arial"/>
              </a:rPr>
            </a:br>
            <a:endParaRPr lang="en-US" sz="2000" dirty="0">
              <a:solidFill>
                <a:schemeClr val="accent4">
                  <a:lumMod val="40000"/>
                  <a:lumOff val="60000"/>
                </a:schemeClr>
              </a:solidFill>
              <a:latin typeface="Arial"/>
              <a:cs typeface="Arial"/>
            </a:endParaRPr>
          </a:p>
          <a:p>
            <a:pPr algn="ctr"/>
            <a:r>
              <a:rPr lang="sv-SE" sz="3300" dirty="0">
                <a:solidFill>
                  <a:schemeClr val="accent4">
                    <a:lumMod val="40000"/>
                    <a:lumOff val="60000"/>
                  </a:schemeClr>
                </a:solidFill>
                <a:latin typeface="Arial"/>
                <a:cs typeface="Arial"/>
              </a:rPr>
              <a:t>WP 2</a:t>
            </a:r>
          </a:p>
          <a:p>
            <a:pPr algn="ctr"/>
            <a:r>
              <a:rPr lang="sv-SE" sz="1800" cap="none" dirty="0">
                <a:solidFill>
                  <a:schemeClr val="accent4">
                    <a:lumMod val="40000"/>
                    <a:lumOff val="60000"/>
                  </a:schemeClr>
                </a:solidFill>
                <a:latin typeface="Arial"/>
                <a:cs typeface="Arial"/>
              </a:rPr>
              <a:t>Ergonomics </a:t>
            </a:r>
            <a:r>
              <a:rPr lang="sv-SE" sz="1800" cap="none" dirty="0" err="1">
                <a:solidFill>
                  <a:schemeClr val="accent4">
                    <a:lumMod val="40000"/>
                    <a:lumOff val="60000"/>
                  </a:schemeClr>
                </a:solidFill>
                <a:latin typeface="Arial"/>
                <a:cs typeface="Arial"/>
              </a:rPr>
              <a:t>Assessment</a:t>
            </a:r>
            <a:endParaRPr lang="sv-SE" sz="1800" cap="none" dirty="0">
              <a:solidFill>
                <a:schemeClr val="accent4">
                  <a:lumMod val="40000"/>
                  <a:lumOff val="60000"/>
                </a:schemeClr>
              </a:solidFill>
              <a:latin typeface="Arial"/>
              <a:cs typeface="Arial"/>
            </a:endParaRPr>
          </a:p>
          <a:p>
            <a:pPr algn="ctr"/>
            <a:endParaRPr lang="sv-SE" sz="2100" dirty="0">
              <a:solidFill>
                <a:schemeClr val="accent4">
                  <a:lumMod val="40000"/>
                  <a:lumOff val="60000"/>
                </a:schemeClr>
              </a:solidFill>
              <a:latin typeface="Arial"/>
              <a:cs typeface="Arial"/>
            </a:endParaRPr>
          </a:p>
          <a:p>
            <a:pPr algn="ctr"/>
            <a:endParaRPr lang="sv-SE" sz="2100" dirty="0">
              <a:solidFill>
                <a:schemeClr val="accent4">
                  <a:lumMod val="40000"/>
                  <a:lumOff val="60000"/>
                </a:schemeClr>
              </a:solidFill>
              <a:latin typeface="Arial"/>
              <a:cs typeface="Arial"/>
            </a:endParaRPr>
          </a:p>
          <a:p>
            <a:pPr algn="ctr"/>
            <a:r>
              <a:rPr lang="sv-SE" sz="1600" cap="none" dirty="0">
                <a:solidFill>
                  <a:schemeClr val="accent4">
                    <a:lumMod val="40000"/>
                    <a:lumOff val="60000"/>
                  </a:schemeClr>
                </a:solidFill>
                <a:latin typeface="Arial"/>
                <a:cs typeface="Arial"/>
              </a:rPr>
              <a:t>University </a:t>
            </a:r>
            <a:r>
              <a:rPr lang="sv-SE" sz="1600" cap="none" dirty="0" err="1">
                <a:solidFill>
                  <a:schemeClr val="accent4">
                    <a:lumMod val="40000"/>
                    <a:lumOff val="60000"/>
                  </a:schemeClr>
                </a:solidFill>
                <a:latin typeface="Arial"/>
                <a:cs typeface="Arial"/>
              </a:rPr>
              <a:t>of</a:t>
            </a:r>
            <a:r>
              <a:rPr lang="sv-SE" sz="1600" cap="none" dirty="0">
                <a:solidFill>
                  <a:schemeClr val="accent4">
                    <a:lumMod val="40000"/>
                    <a:lumOff val="60000"/>
                  </a:schemeClr>
                </a:solidFill>
                <a:latin typeface="Arial"/>
                <a:cs typeface="Arial"/>
              </a:rPr>
              <a:t> Skövde</a:t>
            </a:r>
          </a:p>
          <a:p>
            <a:pPr algn="ctr"/>
            <a:endParaRPr lang="en-US" sz="1600" cap="none" dirty="0">
              <a:solidFill>
                <a:schemeClr val="accent4">
                  <a:lumMod val="40000"/>
                  <a:lumOff val="60000"/>
                </a:schemeClr>
              </a:solidFill>
              <a:latin typeface="Arial"/>
              <a:cs typeface="Arial"/>
            </a:endParaRPr>
          </a:p>
          <a:p>
            <a:pPr algn="ctr"/>
            <a:r>
              <a:rPr lang="en-US" sz="1600" cap="none" dirty="0">
                <a:solidFill>
                  <a:schemeClr val="accent4">
                    <a:lumMod val="40000"/>
                    <a:lumOff val="60000"/>
                  </a:schemeClr>
                </a:solidFill>
                <a:latin typeface="Arial"/>
                <a:cs typeface="Arial"/>
              </a:rPr>
              <a:t>Dan Högberg</a:t>
            </a:r>
          </a:p>
          <a:p>
            <a:pPr algn="ctr"/>
            <a:r>
              <a:rPr lang="en-US" sz="1600" cap="none" dirty="0">
                <a:solidFill>
                  <a:schemeClr val="accent4">
                    <a:lumMod val="40000"/>
                    <a:lumOff val="60000"/>
                  </a:schemeClr>
                </a:solidFill>
                <a:latin typeface="Arial"/>
                <a:cs typeface="Arial"/>
              </a:rPr>
              <a:t>Aitor Iriondo Pascual</a:t>
            </a:r>
          </a:p>
          <a:p>
            <a:pPr algn="ctr"/>
            <a:r>
              <a:rPr lang="en-US" sz="1600" cap="none" dirty="0">
                <a:solidFill>
                  <a:schemeClr val="accent4">
                    <a:lumMod val="40000"/>
                    <a:lumOff val="60000"/>
                  </a:schemeClr>
                </a:solidFill>
                <a:latin typeface="Arial"/>
                <a:cs typeface="Arial"/>
              </a:rPr>
              <a:t>Mikael Lebram</a:t>
            </a:r>
            <a:br>
              <a:rPr lang="en-US" sz="3300" dirty="0">
                <a:solidFill>
                  <a:schemeClr val="accent4">
                    <a:lumMod val="40000"/>
                    <a:lumOff val="60000"/>
                  </a:schemeClr>
                </a:solidFill>
                <a:latin typeface="Arial"/>
                <a:cs typeface="Arial"/>
              </a:rPr>
            </a:br>
            <a:endParaRPr lang="en-US" sz="33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9D50A1-7278-486D-92BE-B256D1C120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602" r="14935"/>
          <a:stretch/>
        </p:blipFill>
        <p:spPr>
          <a:xfrm>
            <a:off x="0" y="0"/>
            <a:ext cx="825304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7665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C6F4A1-0E17-4D4A-8154-0D95F056B4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B6A040D-2460-4886-AACE-962E37F61BFB}"/>
              </a:ext>
            </a:extLst>
          </p:cNvPr>
          <p:cNvSpPr txBox="1"/>
          <p:nvPr/>
        </p:nvSpPr>
        <p:spPr>
          <a:xfrm>
            <a:off x="684259" y="2413337"/>
            <a:ext cx="705104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>
                <a:latin typeface="+mj-lt"/>
              </a:rPr>
              <a:t>Limiting factor can be arm or hand force capacity.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GB" dirty="0">
              <a:latin typeface="+mj-lt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GB" dirty="0">
              <a:latin typeface="+mj-lt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>
                <a:latin typeface="+mj-lt"/>
              </a:rPr>
              <a:t>Forces from both cable weight, cable flexing and mounting connectors/clips.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GB" dirty="0">
              <a:latin typeface="+mj-lt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GB" dirty="0">
              <a:latin typeface="+mj-lt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>
                <a:latin typeface="+mj-lt"/>
              </a:rPr>
              <a:t>Connector/clips mounting forces not represented in simulation (manual input).</a:t>
            </a:r>
            <a:endParaRPr lang="sv-SE" dirty="0">
              <a:latin typeface="+mj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3263F6-97CC-4056-85F7-335D4A8FB5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5299" y="0"/>
            <a:ext cx="4456701" cy="650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6514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C6F4A1-0E17-4D4A-8154-0D95F056B4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B6A040D-2460-4886-AACE-962E37F61BFB}"/>
              </a:ext>
            </a:extLst>
          </p:cNvPr>
          <p:cNvSpPr txBox="1"/>
          <p:nvPr/>
        </p:nvSpPr>
        <p:spPr>
          <a:xfrm>
            <a:off x="363414" y="314352"/>
            <a:ext cx="588498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dirty="0">
                <a:latin typeface="+mj-lt"/>
              </a:rPr>
              <a:t>Comparison of force demand (red curve) with human force capacity (green curve) using the Arm Force Field (AFF) method in PEM.</a:t>
            </a:r>
          </a:p>
          <a:p>
            <a:r>
              <a:rPr lang="en-GB" dirty="0">
                <a:latin typeface="+mj-lt"/>
              </a:rPr>
              <a:t>MAS = Manual Arm Strength (i.e. not considering frequency and duration).</a:t>
            </a:r>
          </a:p>
          <a:p>
            <a:r>
              <a:rPr lang="en-GB" dirty="0">
                <a:latin typeface="+mj-lt"/>
              </a:rPr>
              <a:t>MAF = Max Acceptable Force (i.e. with consideration of frequency and duration, can also be calculated)</a:t>
            </a:r>
          </a:p>
          <a:p>
            <a:r>
              <a:rPr lang="en-GB" dirty="0">
                <a:latin typeface="+mj-lt"/>
              </a:rPr>
              <a:t>Orange curve shown percentage capable at each instance of the assembly sequence.</a:t>
            </a:r>
          </a:p>
          <a:p>
            <a:r>
              <a:rPr lang="en-GB" dirty="0">
                <a:latin typeface="+mj-lt"/>
              </a:rPr>
              <a:t>(force from mounting connector/clips not considered)</a:t>
            </a:r>
          </a:p>
          <a:p>
            <a:pPr algn="l"/>
            <a:r>
              <a:rPr lang="en-GB" dirty="0">
                <a:latin typeface="+mj-lt"/>
              </a:rPr>
              <a:t>  </a:t>
            </a:r>
            <a:endParaRPr lang="sv-SE" dirty="0">
              <a:latin typeface="+mj-lt"/>
            </a:endParaRPr>
          </a:p>
        </p:txBody>
      </p:sp>
      <p:pic>
        <p:nvPicPr>
          <p:cNvPr id="4" name="video_presentation_february">
            <a:hlinkClick r:id="" action="ppaction://media"/>
            <a:extLst>
              <a:ext uri="{FF2B5EF4-FFF2-40B4-BE49-F238E27FC236}">
                <a16:creationId xmlns:a16="http://schemas.microsoft.com/office/drawing/2014/main" id="{822723F0-0DF8-4762-BD07-C2A68BE1FF9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362682" y="0"/>
            <a:ext cx="5829318" cy="287215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B416841-7CD8-4778-A464-FA1BDEDC66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7311" y="3368268"/>
            <a:ext cx="5007775" cy="295631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D9AF9C9-F0D3-4E66-ABED-438DC9655F9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458"/>
          <a:stretch/>
        </p:blipFill>
        <p:spPr>
          <a:xfrm>
            <a:off x="6428736" y="3349466"/>
            <a:ext cx="5065709" cy="295560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4EC2BF0-940D-43E0-9CBE-0031F394521B}"/>
              </a:ext>
            </a:extLst>
          </p:cNvPr>
          <p:cNvCxnSpPr/>
          <p:nvPr/>
        </p:nvCxnSpPr>
        <p:spPr>
          <a:xfrm flipV="1">
            <a:off x="1172311" y="4149188"/>
            <a:ext cx="0" cy="1524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E67CBDC-6A0E-4A2B-ADFD-F82BE978DC0A}"/>
              </a:ext>
            </a:extLst>
          </p:cNvPr>
          <p:cNvCxnSpPr/>
          <p:nvPr/>
        </p:nvCxnSpPr>
        <p:spPr>
          <a:xfrm flipV="1">
            <a:off x="7051040" y="4126297"/>
            <a:ext cx="0" cy="1524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5106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3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022E-16 3.33333E-6 L 0.30755 0.00162 " pathEditMode="relative" rAng="0" ptsTypes="AA">
                                      <p:cBhvr>
                                        <p:cTn id="8" dur="922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378" y="69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-1.48148E-6 L 0.31744 -0.00509 " pathEditMode="relative" rAng="0" ptsTypes="AA">
                                      <p:cBhvr>
                                        <p:cTn id="10" dur="922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872" y="-2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_presentation_february">
            <a:hlinkClick r:id="" action="ppaction://media"/>
            <a:extLst>
              <a:ext uri="{FF2B5EF4-FFF2-40B4-BE49-F238E27FC236}">
                <a16:creationId xmlns:a16="http://schemas.microsoft.com/office/drawing/2014/main" id="{822723F0-0DF8-4762-BD07-C2A68BE1FF9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362682" y="0"/>
            <a:ext cx="5829318" cy="287215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B416841-7CD8-4778-A464-FA1BDEDC66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7311" y="3368268"/>
            <a:ext cx="5007775" cy="295631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D9AF9C9-F0D3-4E66-ABED-438DC9655F9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458"/>
          <a:stretch/>
        </p:blipFill>
        <p:spPr>
          <a:xfrm>
            <a:off x="6428736" y="3349466"/>
            <a:ext cx="5065709" cy="295560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4EC2BF0-940D-43E0-9CBE-0031F394521B}"/>
              </a:ext>
            </a:extLst>
          </p:cNvPr>
          <p:cNvCxnSpPr/>
          <p:nvPr/>
        </p:nvCxnSpPr>
        <p:spPr>
          <a:xfrm flipV="1">
            <a:off x="1172311" y="4149188"/>
            <a:ext cx="0" cy="1524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E67CBDC-6A0E-4A2B-ADFD-F82BE978DC0A}"/>
              </a:ext>
            </a:extLst>
          </p:cNvPr>
          <p:cNvCxnSpPr/>
          <p:nvPr/>
        </p:nvCxnSpPr>
        <p:spPr>
          <a:xfrm flipV="1">
            <a:off x="7051040" y="4126297"/>
            <a:ext cx="0" cy="1524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D0B81482-421C-4E20-B275-5156366D6C63}"/>
              </a:ext>
            </a:extLst>
          </p:cNvPr>
          <p:cNvSpPr/>
          <p:nvPr/>
        </p:nvSpPr>
        <p:spPr>
          <a:xfrm>
            <a:off x="1123203" y="2184583"/>
            <a:ext cx="3935979" cy="870906"/>
          </a:xfrm>
          <a:prstGeom prst="rect">
            <a:avLst/>
          </a:prstGeom>
          <a:solidFill>
            <a:srgbClr val="92D050">
              <a:alpha val="36000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53989C6-86CF-43FE-B7B7-7B9C276053E7}"/>
              </a:ext>
            </a:extLst>
          </p:cNvPr>
          <p:cNvSpPr/>
          <p:nvPr/>
        </p:nvSpPr>
        <p:spPr>
          <a:xfrm>
            <a:off x="1136851" y="1706989"/>
            <a:ext cx="3935979" cy="477594"/>
          </a:xfrm>
          <a:prstGeom prst="rect">
            <a:avLst/>
          </a:prstGeom>
          <a:solidFill>
            <a:srgbClr val="FFFF00">
              <a:alpha val="36000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5F664E0-9032-44B6-A7E2-1C397D4E51F9}"/>
              </a:ext>
            </a:extLst>
          </p:cNvPr>
          <p:cNvSpPr/>
          <p:nvPr/>
        </p:nvSpPr>
        <p:spPr>
          <a:xfrm>
            <a:off x="1123203" y="1117021"/>
            <a:ext cx="3935979" cy="589969"/>
          </a:xfrm>
          <a:prstGeom prst="rect">
            <a:avLst/>
          </a:prstGeom>
          <a:solidFill>
            <a:srgbClr val="FF0000">
              <a:alpha val="36000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1D5B0E1-93FA-4593-AE46-208D22FC7836}"/>
              </a:ext>
            </a:extLst>
          </p:cNvPr>
          <p:cNvSpPr/>
          <p:nvPr/>
        </p:nvSpPr>
        <p:spPr>
          <a:xfrm>
            <a:off x="1123203" y="920364"/>
            <a:ext cx="3935979" cy="196656"/>
          </a:xfrm>
          <a:prstGeom prst="rect">
            <a:avLst/>
          </a:prstGeom>
          <a:solidFill>
            <a:schemeClr val="accent4">
              <a:alpha val="3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graphicFrame>
        <p:nvGraphicFramePr>
          <p:cNvPr id="16" name="Chart 15">
            <a:extLst>
              <a:ext uri="{FF2B5EF4-FFF2-40B4-BE49-F238E27FC236}">
                <a16:creationId xmlns:a16="http://schemas.microsoft.com/office/drawing/2014/main" id="{882663B6-4CF8-4DFC-8F8F-13D7ADA8710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71484514"/>
              </p:ext>
            </p:extLst>
          </p:nvPr>
        </p:nvGraphicFramePr>
        <p:xfrm>
          <a:off x="833282" y="495300"/>
          <a:ext cx="4249938" cy="27698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E74A660-FB9E-42BE-9CFC-F431718E6C61}"/>
              </a:ext>
            </a:extLst>
          </p:cNvPr>
          <p:cNvCxnSpPr>
            <a:cxnSpLocks/>
          </p:cNvCxnSpPr>
          <p:nvPr/>
        </p:nvCxnSpPr>
        <p:spPr>
          <a:xfrm flipV="1">
            <a:off x="1129903" y="929144"/>
            <a:ext cx="0" cy="21351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2C8A9342-243B-43D9-A873-170EB8DC5210}"/>
              </a:ext>
            </a:extLst>
          </p:cNvPr>
          <p:cNvSpPr txBox="1"/>
          <p:nvPr/>
        </p:nvSpPr>
        <p:spPr>
          <a:xfrm>
            <a:off x="464024" y="20472"/>
            <a:ext cx="44053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Concurrent force and posture assessment</a:t>
            </a:r>
          </a:p>
        </p:txBody>
      </p:sp>
    </p:spTree>
    <p:extLst>
      <p:ext uri="{BB962C8B-B14F-4D97-AF65-F5344CB8AC3E}">
        <p14:creationId xmlns:p14="http://schemas.microsoft.com/office/powerpoint/2010/main" val="2913635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3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022E-16 3.33333E-6 L 0.30755 0.00162 " pathEditMode="relative" rAng="0" ptsTypes="AA">
                                      <p:cBhvr>
                                        <p:cTn id="8" dur="922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378" y="69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-1.48148E-6 L 0.31744 -0.00509 " pathEditMode="relative" rAng="0" ptsTypes="AA">
                                      <p:cBhvr>
                                        <p:cTn id="10" dur="922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872" y="-25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63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4.44444E-6 L 0.31667 0.00301 " pathEditMode="relative" rAng="0" ptsTypes="AA">
                                      <p:cBhvr>
                                        <p:cTn id="12" dur="922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794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8A9D98D7-9905-4DC6-B3B5-4310F34181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7552" y="100211"/>
            <a:ext cx="8919254" cy="1083819"/>
          </a:xfrm>
        </p:spPr>
        <p:txBody>
          <a:bodyPr lIns="0" tIns="0" rIns="0" bIns="0">
            <a:noAutofit/>
          </a:bodyPr>
          <a:lstStyle/>
          <a:p>
            <a:pPr algn="ctr"/>
            <a:r>
              <a:rPr lang="en-US" sz="32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METHOD 2: CAPACITY ACCORDING TO THE HANDPAK METHODS PACKAGE</a:t>
            </a:r>
            <a:endParaRPr lang="sv-SE" sz="32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2985F43-FE30-485C-A501-5FCEF9F7BF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6061" y="1255346"/>
            <a:ext cx="8191382" cy="4804065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61B044EC-2319-45D7-997A-8EADA17FAECD}"/>
              </a:ext>
            </a:extLst>
          </p:cNvPr>
          <p:cNvSpPr txBox="1"/>
          <p:nvPr/>
        </p:nvSpPr>
        <p:spPr>
          <a:xfrm>
            <a:off x="155448" y="6355080"/>
            <a:ext cx="6858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</a:rPr>
              <a:t>https://potvinbiomechanics.com/handpak/</a:t>
            </a:r>
            <a:endParaRPr lang="en-GB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30564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C6F4A1-0E17-4D4A-8154-0D95F056B4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B6A040D-2460-4886-AACE-962E37F61BFB}"/>
              </a:ext>
            </a:extLst>
          </p:cNvPr>
          <p:cNvSpPr txBox="1"/>
          <p:nvPr/>
        </p:nvSpPr>
        <p:spPr>
          <a:xfrm>
            <a:off x="255441" y="2191652"/>
            <a:ext cx="685648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/>
              <a:t>Hand force can be the limiting factor depending on the design.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Assuming once per minute during a workday.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75% female capable.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Worst/best depends on: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Wrist posture.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Distance between fingers.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Wrist flexion/extension angle.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Wrist ulnar/radial angle.</a:t>
            </a:r>
            <a:endParaRPr lang="sv-S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113F82-0584-4A67-B707-1D89F3DD1F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2451" y="966600"/>
            <a:ext cx="1795888" cy="122505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1CBB312-A595-48CC-A68F-49C5B97D9949}"/>
              </a:ext>
            </a:extLst>
          </p:cNvPr>
          <p:cNvSpPr txBox="1"/>
          <p:nvPr/>
        </p:nvSpPr>
        <p:spPr>
          <a:xfrm>
            <a:off x="7402451" y="2095131"/>
            <a:ext cx="1609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dirty="0">
                <a:latin typeface="+mj-lt"/>
              </a:rPr>
              <a:t>68.5 - 80.9 N</a:t>
            </a:r>
            <a:endParaRPr lang="sv-SE" dirty="0">
              <a:latin typeface="+mj-l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012AC5D-DC47-455E-A396-281FF02C3D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01341" y="966600"/>
            <a:ext cx="1751382" cy="112853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345A693-E1F1-4B8E-8665-35CAF48FE41A}"/>
              </a:ext>
            </a:extLst>
          </p:cNvPr>
          <p:cNvSpPr txBox="1"/>
          <p:nvPr/>
        </p:nvSpPr>
        <p:spPr>
          <a:xfrm>
            <a:off x="9701341" y="2095131"/>
            <a:ext cx="1609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dirty="0">
                <a:latin typeface="+mj-lt"/>
              </a:rPr>
              <a:t>51.3 – 60.5 N</a:t>
            </a:r>
            <a:endParaRPr lang="sv-SE" dirty="0">
              <a:latin typeface="+mj-lt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16F0F54-2585-4401-9101-AE03E2E7B8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89215" y="2527461"/>
            <a:ext cx="1835940" cy="107853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8C95672-FD3C-479F-9736-7BD622EB2927}"/>
              </a:ext>
            </a:extLst>
          </p:cNvPr>
          <p:cNvSpPr txBox="1"/>
          <p:nvPr/>
        </p:nvSpPr>
        <p:spPr>
          <a:xfrm>
            <a:off x="7402451" y="3668998"/>
            <a:ext cx="1609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dirty="0">
                <a:latin typeface="+mj-lt"/>
              </a:rPr>
              <a:t>68.5 – 89.1 N</a:t>
            </a:r>
            <a:endParaRPr lang="sv-SE" dirty="0">
              <a:latin typeface="+mj-lt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4E5D8D9-6A81-4A2A-94AA-F8BB538E65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48501" y="2527461"/>
            <a:ext cx="1762309" cy="113199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96BFEFF-70FD-43EE-A3F5-129B2A7AF6B3}"/>
              </a:ext>
            </a:extLst>
          </p:cNvPr>
          <p:cNvSpPr txBox="1"/>
          <p:nvPr/>
        </p:nvSpPr>
        <p:spPr>
          <a:xfrm>
            <a:off x="9772297" y="3717732"/>
            <a:ext cx="1609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dirty="0">
                <a:latin typeface="+mj-lt"/>
              </a:rPr>
              <a:t>53.9 – 63.7 N</a:t>
            </a:r>
            <a:endParaRPr lang="sv-SE" dirty="0">
              <a:latin typeface="+mj-lt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96D60C7-7122-451C-9CB6-136D995717F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53834" y="4112422"/>
            <a:ext cx="1944505" cy="108171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BC8CCBA-D5FE-4FDD-8FD1-660B759DF835}"/>
              </a:ext>
            </a:extLst>
          </p:cNvPr>
          <p:cNvSpPr txBox="1"/>
          <p:nvPr/>
        </p:nvSpPr>
        <p:spPr>
          <a:xfrm>
            <a:off x="7402451" y="5314198"/>
            <a:ext cx="1722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>
                <a:latin typeface="+mj-lt"/>
              </a:rPr>
              <a:t>≈10.3 - </a:t>
            </a:r>
            <a:r>
              <a:rPr lang="en-GB" dirty="0">
                <a:latin typeface="+mj-lt"/>
              </a:rPr>
              <a:t>47.5 N</a:t>
            </a:r>
            <a:endParaRPr lang="sv-SE" dirty="0">
              <a:latin typeface="+mj-lt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F25EB52-AAFA-4E18-9EDC-373D4CF179F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66305" y="4145341"/>
            <a:ext cx="1944505" cy="116947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183EC2C-DEC1-4398-99FF-70EEA0052F86}"/>
              </a:ext>
            </a:extLst>
          </p:cNvPr>
          <p:cNvSpPr txBox="1"/>
          <p:nvPr/>
        </p:nvSpPr>
        <p:spPr>
          <a:xfrm>
            <a:off x="9730018" y="5268225"/>
            <a:ext cx="1722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>
                <a:latin typeface="+mj-lt"/>
              </a:rPr>
              <a:t>≈8.5 – </a:t>
            </a:r>
            <a:r>
              <a:rPr lang="en-GB" dirty="0">
                <a:latin typeface="+mj-lt"/>
              </a:rPr>
              <a:t>40.7 N</a:t>
            </a:r>
            <a:endParaRPr lang="sv-SE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6378018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8A9D98D7-9905-4DC6-B3B5-4310F34181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7552" y="581474"/>
            <a:ext cx="8919254" cy="1083819"/>
          </a:xfrm>
        </p:spPr>
        <p:txBody>
          <a:bodyPr lIns="0" tIns="0" rIns="0" bIns="0">
            <a:noAutofit/>
          </a:bodyPr>
          <a:lstStyle/>
          <a:p>
            <a:pPr algn="ctr"/>
            <a:r>
              <a:rPr lang="en-US" sz="32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COMING RESEARCH ACTIVITIES</a:t>
            </a:r>
            <a:endParaRPr lang="sv-SE" sz="32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8B4339C-FB72-4F22-BC67-9C82DA2EE15F}"/>
              </a:ext>
            </a:extLst>
          </p:cNvPr>
          <p:cNvSpPr/>
          <p:nvPr/>
        </p:nvSpPr>
        <p:spPr>
          <a:xfrm>
            <a:off x="890337" y="2028872"/>
            <a:ext cx="813334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Focus on the assessment on forces towards the end of the simulated assembly sequence (mounting the flexible object, e.g. with electric connectors and clips).</a:t>
            </a:r>
          </a:p>
          <a:p>
            <a:endParaRPr lang="en-US" dirty="0">
              <a:solidFill>
                <a:schemeClr val="bg1"/>
              </a:solidFill>
              <a:effectLst/>
            </a:endParaRPr>
          </a:p>
          <a:p>
            <a:r>
              <a:rPr lang="en-US" dirty="0">
                <a:solidFill>
                  <a:schemeClr val="bg1"/>
                </a:solidFill>
              </a:rPr>
              <a:t>Implementing (some of the methods of) </a:t>
            </a:r>
            <a:r>
              <a:rPr lang="en-US" dirty="0" err="1">
                <a:solidFill>
                  <a:schemeClr val="bg1"/>
                </a:solidFill>
              </a:rPr>
              <a:t>HandPak</a:t>
            </a:r>
            <a:r>
              <a:rPr lang="en-US" dirty="0">
                <a:solidFill>
                  <a:schemeClr val="bg1"/>
                </a:solidFill>
              </a:rPr>
              <a:t> in PEM.</a:t>
            </a:r>
          </a:p>
          <a:p>
            <a:endParaRPr lang="en-US" dirty="0">
              <a:solidFill>
                <a:schemeClr val="bg1"/>
              </a:solidFill>
              <a:effectLst/>
            </a:endParaRPr>
          </a:p>
          <a:p>
            <a:r>
              <a:rPr lang="en-US" dirty="0">
                <a:solidFill>
                  <a:schemeClr val="bg1"/>
                </a:solidFill>
              </a:rPr>
              <a:t>Assessment of hand forces (in addition to AFF and posture methods).</a:t>
            </a:r>
            <a:endParaRPr lang="en-US" dirty="0"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46591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B8278B98-9E2D-4487-93FE-78E69F7AEB90}"/>
              </a:ext>
            </a:extLst>
          </p:cNvPr>
          <p:cNvSpPr txBox="1">
            <a:spLocks/>
          </p:cNvSpPr>
          <p:nvPr/>
        </p:nvSpPr>
        <p:spPr>
          <a:xfrm>
            <a:off x="2310063" y="340844"/>
            <a:ext cx="8126598" cy="584882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 defTabSz="914377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v-SE" sz="3200" dirty="0">
                <a:solidFill>
                  <a:schemeClr val="accent4">
                    <a:lumMod val="40000"/>
                    <a:lumOff val="60000"/>
                  </a:schemeClr>
                </a:solidFill>
                <a:latin typeface="Arial"/>
                <a:cs typeface="Arial"/>
              </a:rPr>
              <a:t>PUBLICATIONS IN PROGRESS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3CE2CE3-6547-439C-AFF6-EED392D2623A}"/>
              </a:ext>
            </a:extLst>
          </p:cNvPr>
          <p:cNvSpPr/>
          <p:nvPr/>
        </p:nvSpPr>
        <p:spPr>
          <a:xfrm>
            <a:off x="2257424" y="1405235"/>
            <a:ext cx="9429751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Iriondo Pascual, A., Holm, M., Ng, A., Larsson, F., Olsson, J. (2025). </a:t>
            </a:r>
            <a:r>
              <a:rPr lang="en-US" dirty="0">
                <a:solidFill>
                  <a:schemeClr val="bg1"/>
                </a:solidFill>
              </a:rPr>
              <a:t>Integrating motion capture and digital human modelling tools for evaluating worker ergonomics - A case study in a medium size enterprise assembly station. Submitted to HCII2025, Gothenburg, Sweden, 22 - 27 June 2025. 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Iriondo Pascual, A., Högberg, D., Lebram, M., </a:t>
            </a:r>
            <a:r>
              <a:rPr lang="en-GB" dirty="0" err="1">
                <a:solidFill>
                  <a:schemeClr val="bg1"/>
                </a:solidFill>
              </a:rPr>
              <a:t>Mårdberg,P</a:t>
            </a:r>
            <a:r>
              <a:rPr lang="en-GB" dirty="0">
                <a:solidFill>
                  <a:schemeClr val="bg1"/>
                </a:solidFill>
              </a:rPr>
              <a:t>., Spensieri, D., Lämkull, D. (2025). </a:t>
            </a:r>
            <a:r>
              <a:rPr lang="en-US" dirty="0">
                <a:solidFill>
                  <a:schemeClr val="bg1"/>
                </a:solidFill>
              </a:rPr>
              <a:t>Assessment of Manual Forces in Assembly of Flexible Objects by the Use of a Digital Human Modelling Tool – a Use Case. Abstract submitted to DHM2025, Loughborough, UK, 29 - 31 July 2025.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Högberg, D., Iriondo Pascual, A., Lebram, M. (2025). </a:t>
            </a:r>
            <a:r>
              <a:rPr lang="en-US" dirty="0">
                <a:solidFill>
                  <a:schemeClr val="bg1"/>
                </a:solidFill>
              </a:rPr>
              <a:t>Initial Comparison of Recommended Force Limits Given by the Assembly Specific Force Atlas and the Arm Force Field Method. Abstract submitted to DHM2025, Loughborough, UK, 29 - 31 July 2025.</a:t>
            </a:r>
            <a:endParaRPr lang="en-GB" dirty="0">
              <a:solidFill>
                <a:schemeClr val="bg1"/>
              </a:solidFill>
            </a:endParaRPr>
          </a:p>
          <a:p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54750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3C3160B-C621-4F3B-BB11-DB7F58E27C7B}"/>
              </a:ext>
            </a:extLst>
          </p:cNvPr>
          <p:cNvSpPr txBox="1"/>
          <p:nvPr/>
        </p:nvSpPr>
        <p:spPr>
          <a:xfrm>
            <a:off x="841872" y="1411629"/>
            <a:ext cx="10661280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</a:rPr>
              <a:t>Objective</a:t>
            </a:r>
          </a:p>
          <a:p>
            <a:pPr marL="285750" indent="-285750">
              <a:buFontTx/>
              <a:buChar char="-"/>
            </a:pPr>
            <a:r>
              <a:rPr lang="en-GB" sz="2400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</a:rPr>
              <a:t>To develop a demonstrator solution for the assessment of forces acting on digital human models during simulation of assembly of electrical cables and wire harnesses.</a:t>
            </a:r>
          </a:p>
          <a:p>
            <a:pPr marL="285750" indent="-285750">
              <a:buFontTx/>
              <a:buChar char="-"/>
            </a:pPr>
            <a:endParaRPr lang="en-GB" sz="2400" dirty="0">
              <a:solidFill>
                <a:schemeClr val="accent4">
                  <a:lumMod val="40000"/>
                  <a:lumOff val="60000"/>
                </a:schemeClr>
              </a:solidFill>
              <a:latin typeface="Times New Roman" panose="02020603050405020304" pitchFamily="18" charset="0"/>
            </a:endParaRPr>
          </a:p>
          <a:p>
            <a:endParaRPr lang="en-GB" sz="2400" b="1" dirty="0">
              <a:solidFill>
                <a:schemeClr val="accent4">
                  <a:lumMod val="40000"/>
                  <a:lumOff val="60000"/>
                </a:schemeClr>
              </a:solidFill>
              <a:latin typeface="Times New Roman" panose="02020603050405020304" pitchFamily="18" charset="0"/>
            </a:endParaRPr>
          </a:p>
          <a:p>
            <a:r>
              <a:rPr lang="en-GB" sz="24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</a:rPr>
              <a:t>Aim</a:t>
            </a:r>
          </a:p>
          <a:p>
            <a:pPr marL="285750" indent="-285750">
              <a:buFontTx/>
              <a:buChar char="-"/>
            </a:pPr>
            <a:r>
              <a:rPr lang="en-GB" sz="2400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</a:rPr>
              <a:t>To provide engineers with a better understanding of whether a simulated assembly work situation is ok for the intended worker population in regard to force exertion, or if there are risks for musculoskeletal disorders (MSDs), and hence a need for re-design of some sort (i.e. a proactive ergonomics approach).</a:t>
            </a:r>
          </a:p>
          <a:p>
            <a:endParaRPr lang="en-GB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8278B98-9E2D-4487-93FE-78E69F7AEB90}"/>
              </a:ext>
            </a:extLst>
          </p:cNvPr>
          <p:cNvSpPr txBox="1">
            <a:spLocks/>
          </p:cNvSpPr>
          <p:nvPr/>
        </p:nvSpPr>
        <p:spPr>
          <a:xfrm>
            <a:off x="433633" y="100212"/>
            <a:ext cx="10027092" cy="584882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 defTabSz="914377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sv-SE" sz="3200" dirty="0">
                <a:solidFill>
                  <a:schemeClr val="accent4">
                    <a:lumMod val="40000"/>
                    <a:lumOff val="60000"/>
                  </a:schemeClr>
                </a:solidFill>
                <a:latin typeface="Arial"/>
                <a:cs typeface="Arial"/>
              </a:rPr>
              <a:t>EWASS WP 2 – </a:t>
            </a:r>
            <a:r>
              <a:rPr lang="sv-SE" sz="3200" dirty="0" err="1">
                <a:solidFill>
                  <a:schemeClr val="accent4">
                    <a:lumMod val="40000"/>
                    <a:lumOff val="60000"/>
                  </a:schemeClr>
                </a:solidFill>
                <a:latin typeface="Arial"/>
                <a:cs typeface="Arial"/>
              </a:rPr>
              <a:t>ergonomicS</a:t>
            </a:r>
            <a:r>
              <a:rPr lang="sv-SE" sz="3200" dirty="0">
                <a:solidFill>
                  <a:schemeClr val="accent4">
                    <a:lumMod val="40000"/>
                    <a:lumOff val="60000"/>
                  </a:schemeClr>
                </a:solidFill>
                <a:latin typeface="Arial"/>
                <a:cs typeface="Arial"/>
              </a:rPr>
              <a:t> </a:t>
            </a:r>
            <a:r>
              <a:rPr lang="sv-SE" sz="3200" dirty="0" err="1">
                <a:solidFill>
                  <a:schemeClr val="accent4">
                    <a:lumMod val="40000"/>
                    <a:lumOff val="60000"/>
                  </a:schemeClr>
                </a:solidFill>
                <a:latin typeface="Arial"/>
                <a:cs typeface="Arial"/>
              </a:rPr>
              <a:t>assessment</a:t>
            </a:r>
            <a:endParaRPr lang="sv-SE" sz="3200" dirty="0">
              <a:solidFill>
                <a:schemeClr val="accent4">
                  <a:lumMod val="40000"/>
                  <a:lumOff val="60000"/>
                </a:schemeClr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170642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E1BBE00-7C1F-4412-B442-BCC735961E1F}"/>
              </a:ext>
            </a:extLst>
          </p:cNvPr>
          <p:cNvPicPr/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8993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1785" y="3575538"/>
            <a:ext cx="6181576" cy="328246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E5D1FD6-B6AD-434C-9861-5A34E7D6C76C}"/>
              </a:ext>
            </a:extLst>
          </p:cNvPr>
          <p:cNvSpPr/>
          <p:nvPr/>
        </p:nvSpPr>
        <p:spPr>
          <a:xfrm>
            <a:off x="0" y="1490471"/>
            <a:ext cx="12192000" cy="2073343"/>
          </a:xfrm>
          <a:prstGeom prst="rect">
            <a:avLst/>
          </a:prstGeom>
          <a:solidFill>
            <a:srgbClr val="5E61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4BA89C-6AE9-4FCC-8402-5E137E588F1E}"/>
              </a:ext>
            </a:extLst>
          </p:cNvPr>
          <p:cNvSpPr txBox="1"/>
          <p:nvPr/>
        </p:nvSpPr>
        <p:spPr>
          <a:xfrm>
            <a:off x="855786" y="1512213"/>
            <a:ext cx="1055076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</a:rPr>
              <a:t>Our approach (together with FCC): </a:t>
            </a:r>
          </a:p>
          <a:p>
            <a:pPr algn="ctr"/>
            <a:endParaRPr lang="en-GB" sz="2000" b="1" dirty="0">
              <a:solidFill>
                <a:schemeClr val="accent4">
                  <a:lumMod val="40000"/>
                  <a:lumOff val="60000"/>
                </a:schemeClr>
              </a:solidFill>
              <a:latin typeface="Times New Roman" panose="02020603050405020304" pitchFamily="18" charset="0"/>
            </a:endParaRPr>
          </a:p>
          <a:p>
            <a:pPr marL="457200" indent="-457200">
              <a:buAutoNum type="arabicParenR"/>
            </a:pPr>
            <a:r>
              <a:rPr lang="en-GB" sz="20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</a:rPr>
              <a:t>Compute </a:t>
            </a:r>
            <a:r>
              <a:rPr lang="en-GB" sz="2000" b="1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</a:rPr>
              <a:t>forces and torques by </a:t>
            </a:r>
            <a:r>
              <a:rPr lang="en-GB" sz="20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</a:rPr>
              <a:t>simulating the work in IPS IMMA (the “Demand”)</a:t>
            </a:r>
          </a:p>
          <a:p>
            <a:pPr marL="457200" indent="-457200">
              <a:buAutoNum type="arabicParenR"/>
            </a:pPr>
            <a:r>
              <a:rPr lang="en-GB" sz="20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</a:rPr>
              <a:t>Compare those forces with max forces according to established methods (the “Capacity”)</a:t>
            </a:r>
          </a:p>
          <a:p>
            <a:pPr marL="457200" indent="-457200">
              <a:buAutoNum type="arabicParenR"/>
            </a:pPr>
            <a:r>
              <a:rPr lang="en-GB" sz="20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</a:rPr>
              <a:t>Draw conclusions based on the Demand/Capacity ratio for certain populations</a:t>
            </a:r>
            <a:endParaRPr lang="en-GB" sz="20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40459E2F-5AEC-45F9-A42D-B1BD9C3B4FDF}"/>
              </a:ext>
            </a:extLst>
          </p:cNvPr>
          <p:cNvSpPr txBox="1">
            <a:spLocks/>
          </p:cNvSpPr>
          <p:nvPr/>
        </p:nvSpPr>
        <p:spPr>
          <a:xfrm>
            <a:off x="433633" y="100212"/>
            <a:ext cx="10027092" cy="584882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 defTabSz="914377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sv-SE" sz="3200" dirty="0">
                <a:solidFill>
                  <a:schemeClr val="accent4">
                    <a:lumMod val="40000"/>
                    <a:lumOff val="60000"/>
                  </a:schemeClr>
                </a:solidFill>
                <a:latin typeface="Arial"/>
                <a:cs typeface="Arial"/>
              </a:rPr>
              <a:t>EWASS WP 2 – </a:t>
            </a:r>
            <a:r>
              <a:rPr lang="sv-SE" sz="3200" dirty="0" err="1">
                <a:solidFill>
                  <a:schemeClr val="accent4">
                    <a:lumMod val="40000"/>
                    <a:lumOff val="60000"/>
                  </a:schemeClr>
                </a:solidFill>
                <a:latin typeface="Arial"/>
                <a:cs typeface="Arial"/>
              </a:rPr>
              <a:t>ergonomicS</a:t>
            </a:r>
            <a:r>
              <a:rPr lang="sv-SE" sz="3200" dirty="0">
                <a:solidFill>
                  <a:schemeClr val="accent4">
                    <a:lumMod val="40000"/>
                    <a:lumOff val="60000"/>
                  </a:schemeClr>
                </a:solidFill>
                <a:latin typeface="Arial"/>
                <a:cs typeface="Arial"/>
              </a:rPr>
              <a:t> </a:t>
            </a:r>
            <a:r>
              <a:rPr lang="sv-SE" sz="3200" dirty="0" err="1">
                <a:solidFill>
                  <a:schemeClr val="accent4">
                    <a:lumMod val="40000"/>
                    <a:lumOff val="60000"/>
                  </a:schemeClr>
                </a:solidFill>
                <a:latin typeface="Arial"/>
                <a:cs typeface="Arial"/>
              </a:rPr>
              <a:t>assessment</a:t>
            </a:r>
            <a:endParaRPr lang="sv-SE" sz="3200" dirty="0">
              <a:solidFill>
                <a:schemeClr val="accent4">
                  <a:lumMod val="40000"/>
                  <a:lumOff val="60000"/>
                </a:schemeClr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100495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3C3160B-C621-4F3B-BB11-DB7F58E27C7B}"/>
              </a:ext>
            </a:extLst>
          </p:cNvPr>
          <p:cNvSpPr txBox="1"/>
          <p:nvPr/>
        </p:nvSpPr>
        <p:spPr>
          <a:xfrm>
            <a:off x="841872" y="1763321"/>
            <a:ext cx="1066128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2000" b="1" dirty="0">
              <a:solidFill>
                <a:schemeClr val="accent4">
                  <a:lumMod val="40000"/>
                  <a:lumOff val="60000"/>
                </a:schemeClr>
              </a:solidFill>
              <a:latin typeface="Times New Roman" panose="02020603050405020304" pitchFamily="18" charset="0"/>
            </a:endParaRPr>
          </a:p>
          <a:p>
            <a:r>
              <a:rPr lang="en-GB" sz="20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</a:rPr>
              <a:t>Demand</a:t>
            </a:r>
          </a:p>
          <a:p>
            <a:pPr marL="285750" indent="-285750">
              <a:buFontTx/>
              <a:buChar char="-"/>
            </a:pPr>
            <a:r>
              <a:rPr lang="en-GB" sz="2000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</a:rPr>
              <a:t>The force demanded to perform the work tasks. Forces are derived by simulating the physics in IPS IMMA.</a:t>
            </a:r>
          </a:p>
          <a:p>
            <a:pPr marL="285750" indent="-285750">
              <a:buFontTx/>
              <a:buChar char="-"/>
            </a:pPr>
            <a:endParaRPr lang="en-GB" sz="2000" dirty="0">
              <a:solidFill>
                <a:schemeClr val="accent4">
                  <a:lumMod val="40000"/>
                  <a:lumOff val="60000"/>
                </a:schemeClr>
              </a:solidFill>
              <a:latin typeface="Times New Roman" panose="02020603050405020304" pitchFamily="18" charset="0"/>
            </a:endParaRPr>
          </a:p>
          <a:p>
            <a:r>
              <a:rPr lang="en-GB" sz="20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</a:rPr>
              <a:t>Capacity</a:t>
            </a:r>
          </a:p>
          <a:p>
            <a:pPr marL="285750" indent="-285750">
              <a:buFontTx/>
              <a:buChar char="-"/>
            </a:pPr>
            <a:r>
              <a:rPr lang="en-GB" sz="2000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</a:rPr>
              <a:t>The max acceptable force for a given percentage of the population, for the characteristics of the work task (posture, force direction, frequency …).</a:t>
            </a:r>
          </a:p>
          <a:p>
            <a:pPr marL="285750" indent="-285750">
              <a:buFontTx/>
              <a:buChar char="-"/>
            </a:pPr>
            <a:endParaRPr lang="en-GB" sz="2000" dirty="0">
              <a:solidFill>
                <a:schemeClr val="accent4">
                  <a:lumMod val="40000"/>
                  <a:lumOff val="60000"/>
                </a:schemeClr>
              </a:solidFill>
              <a:latin typeface="Times New Roman" panose="02020603050405020304" pitchFamily="18" charset="0"/>
            </a:endParaRPr>
          </a:p>
          <a:p>
            <a:endParaRPr lang="en-GB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6E3630E-68CE-4F7C-BF01-48C27B4AD184}"/>
              </a:ext>
            </a:extLst>
          </p:cNvPr>
          <p:cNvSpPr/>
          <p:nvPr/>
        </p:nvSpPr>
        <p:spPr>
          <a:xfrm>
            <a:off x="3072384" y="6153912"/>
            <a:ext cx="5221224" cy="118872"/>
          </a:xfrm>
          <a:prstGeom prst="rect">
            <a:avLst/>
          </a:prstGeom>
          <a:solidFill>
            <a:srgbClr val="5E61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5F950CA-68FD-45CB-B9E1-E373392BCE5D}"/>
              </a:ext>
            </a:extLst>
          </p:cNvPr>
          <p:cNvSpPr/>
          <p:nvPr/>
        </p:nvSpPr>
        <p:spPr>
          <a:xfrm>
            <a:off x="5596128" y="6263640"/>
            <a:ext cx="256032" cy="256032"/>
          </a:xfrm>
          <a:prstGeom prst="ellipse">
            <a:avLst/>
          </a:prstGeom>
          <a:solidFill>
            <a:srgbClr val="5E61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27280F9-C9FB-499C-995D-22B4B3D52323}"/>
              </a:ext>
            </a:extLst>
          </p:cNvPr>
          <p:cNvSpPr/>
          <p:nvPr/>
        </p:nvSpPr>
        <p:spPr>
          <a:xfrm>
            <a:off x="3218688" y="5477256"/>
            <a:ext cx="1207008" cy="667512"/>
          </a:xfrm>
          <a:prstGeom prst="rect">
            <a:avLst/>
          </a:prstGeom>
          <a:solidFill>
            <a:srgbClr val="5E61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Demand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3AC4678-448D-4C49-B8B7-9678EA38AC87}"/>
              </a:ext>
            </a:extLst>
          </p:cNvPr>
          <p:cNvSpPr/>
          <p:nvPr/>
        </p:nvSpPr>
        <p:spPr>
          <a:xfrm>
            <a:off x="6986016" y="5477256"/>
            <a:ext cx="1207008" cy="667512"/>
          </a:xfrm>
          <a:prstGeom prst="rect">
            <a:avLst/>
          </a:prstGeom>
          <a:solidFill>
            <a:srgbClr val="5E61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Capacity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C084C2A6-C93B-44D1-91CD-D39B711E5D67}"/>
              </a:ext>
            </a:extLst>
          </p:cNvPr>
          <p:cNvSpPr txBox="1">
            <a:spLocks/>
          </p:cNvSpPr>
          <p:nvPr/>
        </p:nvSpPr>
        <p:spPr>
          <a:xfrm>
            <a:off x="433633" y="100212"/>
            <a:ext cx="10027092" cy="584882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 defTabSz="914377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sv-SE" sz="3200" dirty="0">
                <a:solidFill>
                  <a:schemeClr val="accent4">
                    <a:lumMod val="40000"/>
                    <a:lumOff val="60000"/>
                  </a:schemeClr>
                </a:solidFill>
                <a:latin typeface="Arial"/>
                <a:cs typeface="Arial"/>
              </a:rPr>
              <a:t>EWASS WP 2 – </a:t>
            </a:r>
            <a:r>
              <a:rPr lang="sv-SE" sz="3200" dirty="0" err="1">
                <a:solidFill>
                  <a:schemeClr val="accent4">
                    <a:lumMod val="40000"/>
                    <a:lumOff val="60000"/>
                  </a:schemeClr>
                </a:solidFill>
                <a:latin typeface="Arial"/>
                <a:cs typeface="Arial"/>
              </a:rPr>
              <a:t>ergonomicS</a:t>
            </a:r>
            <a:r>
              <a:rPr lang="sv-SE" sz="3200" dirty="0">
                <a:solidFill>
                  <a:schemeClr val="accent4">
                    <a:lumMod val="40000"/>
                    <a:lumOff val="60000"/>
                  </a:schemeClr>
                </a:solidFill>
                <a:latin typeface="Arial"/>
                <a:cs typeface="Arial"/>
              </a:rPr>
              <a:t> </a:t>
            </a:r>
            <a:r>
              <a:rPr lang="sv-SE" sz="3200" dirty="0" err="1">
                <a:solidFill>
                  <a:schemeClr val="accent4">
                    <a:lumMod val="40000"/>
                    <a:lumOff val="60000"/>
                  </a:schemeClr>
                </a:solidFill>
                <a:latin typeface="Arial"/>
                <a:cs typeface="Arial"/>
              </a:rPr>
              <a:t>assessment</a:t>
            </a:r>
            <a:endParaRPr lang="sv-SE" sz="3200" dirty="0">
              <a:solidFill>
                <a:schemeClr val="accent4">
                  <a:lumMod val="40000"/>
                  <a:lumOff val="60000"/>
                </a:schemeClr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94473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E4D66D-F1B7-42DD-90B6-821FF61F203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97BF5B-F649-4F86-A8D9-C3733270CF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E7D6787-890E-475B-B5CA-23526B599868}" type="slidenum">
              <a:rPr lang="en-US" smtClean="0">
                <a:solidFill>
                  <a:srgbClr val="000000"/>
                </a:solidFill>
              </a:rPr>
              <a:pPr/>
              <a:t>5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8D8BE1D-6469-467F-8865-5E6C9C4D2834}"/>
              </a:ext>
            </a:extLst>
          </p:cNvPr>
          <p:cNvSpPr/>
          <p:nvPr/>
        </p:nvSpPr>
        <p:spPr>
          <a:xfrm>
            <a:off x="542925" y="1897380"/>
            <a:ext cx="2179320" cy="237744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IPS IMMA</a:t>
            </a:r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01E78AE-02EF-4CD2-8A91-53302B9E09EB}"/>
              </a:ext>
            </a:extLst>
          </p:cNvPr>
          <p:cNvSpPr/>
          <p:nvPr/>
        </p:nvSpPr>
        <p:spPr>
          <a:xfrm>
            <a:off x="6024085" y="2522220"/>
            <a:ext cx="2338210" cy="112776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Platform for ergonomics evaluation methods (PEM)</a:t>
            </a:r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16F9EE3-35D4-4D61-BF29-FF8A0E55683F}"/>
              </a:ext>
            </a:extLst>
          </p:cNvPr>
          <p:cNvSpPr/>
          <p:nvPr/>
        </p:nvSpPr>
        <p:spPr>
          <a:xfrm>
            <a:off x="2722245" y="2326957"/>
            <a:ext cx="1363415" cy="59055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LUA script export</a:t>
            </a:r>
            <a:endParaRPr lang="sv-SE" dirty="0">
              <a:solidFill>
                <a:schemeClr val="tx1"/>
              </a:solidFill>
            </a:endParaRP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5514368E-4A17-4C22-A89D-89D7A49F36FB}"/>
              </a:ext>
            </a:extLst>
          </p:cNvPr>
          <p:cNvCxnSpPr>
            <a:cxnSpLocks/>
            <a:stCxn id="8" idx="3"/>
            <a:endCxn id="7" idx="1"/>
          </p:cNvCxnSpPr>
          <p:nvPr/>
        </p:nvCxnSpPr>
        <p:spPr>
          <a:xfrm>
            <a:off x="4085660" y="2622232"/>
            <a:ext cx="1938425" cy="46386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AB640347-3B57-4F45-80C6-84B58A0A4D68}"/>
              </a:ext>
            </a:extLst>
          </p:cNvPr>
          <p:cNvSpPr/>
          <p:nvPr/>
        </p:nvSpPr>
        <p:spPr>
          <a:xfrm>
            <a:off x="9510147" y="2178367"/>
            <a:ext cx="1964055" cy="68770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Force/torque evaluation</a:t>
            </a:r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8F4DD0E-1CDA-4E8F-9538-D1F0624C734A}"/>
              </a:ext>
            </a:extLst>
          </p:cNvPr>
          <p:cNvSpPr/>
          <p:nvPr/>
        </p:nvSpPr>
        <p:spPr>
          <a:xfrm>
            <a:off x="9516294" y="3409799"/>
            <a:ext cx="1964055" cy="68770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Posture evaluation</a:t>
            </a:r>
            <a:endParaRPr lang="sv-SE" dirty="0">
              <a:solidFill>
                <a:schemeClr val="tx1"/>
              </a:solidFill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853EB7C-A9E2-4569-9DDC-D4B702EFF54C}"/>
              </a:ext>
            </a:extLst>
          </p:cNvPr>
          <p:cNvCxnSpPr>
            <a:cxnSpLocks/>
            <a:stCxn id="7" idx="3"/>
            <a:endCxn id="14" idx="1"/>
          </p:cNvCxnSpPr>
          <p:nvPr/>
        </p:nvCxnSpPr>
        <p:spPr>
          <a:xfrm flipV="1">
            <a:off x="8362295" y="2522220"/>
            <a:ext cx="1147852" cy="56388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BDF8DE8-33E2-441F-8F45-D4BA0F41CF1C}"/>
              </a:ext>
            </a:extLst>
          </p:cNvPr>
          <p:cNvCxnSpPr>
            <a:cxnSpLocks/>
            <a:stCxn id="7" idx="3"/>
            <a:endCxn id="15" idx="1"/>
          </p:cNvCxnSpPr>
          <p:nvPr/>
        </p:nvCxnSpPr>
        <p:spPr>
          <a:xfrm>
            <a:off x="8362295" y="3086100"/>
            <a:ext cx="1153999" cy="66755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4E79E677-56F0-421B-B0E4-6506F7A24759}"/>
              </a:ext>
            </a:extLst>
          </p:cNvPr>
          <p:cNvSpPr/>
          <p:nvPr/>
        </p:nvSpPr>
        <p:spPr>
          <a:xfrm>
            <a:off x="2722245" y="3429000"/>
            <a:ext cx="1363415" cy="59055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LUA script export</a:t>
            </a:r>
            <a:endParaRPr lang="sv-SE" dirty="0">
              <a:solidFill>
                <a:schemeClr val="tx1"/>
              </a:solidFill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C2BBA36-32AD-4109-B604-3EA56BCB7ABB}"/>
              </a:ext>
            </a:extLst>
          </p:cNvPr>
          <p:cNvCxnSpPr>
            <a:cxnSpLocks/>
            <a:stCxn id="16" idx="3"/>
            <a:endCxn id="7" idx="1"/>
          </p:cNvCxnSpPr>
          <p:nvPr/>
        </p:nvCxnSpPr>
        <p:spPr>
          <a:xfrm flipV="1">
            <a:off x="4085660" y="3086100"/>
            <a:ext cx="1938425" cy="63817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08BA8192-0C61-415E-8548-999A3A645E13}"/>
              </a:ext>
            </a:extLst>
          </p:cNvPr>
          <p:cNvSpPr txBox="1"/>
          <p:nvPr/>
        </p:nvSpPr>
        <p:spPr>
          <a:xfrm>
            <a:off x="4099193" y="2237422"/>
            <a:ext cx="1799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Forces/Torques</a:t>
            </a:r>
            <a:endParaRPr lang="sv-SE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A4342C0-2902-4F01-BAAA-5EC80F96E0FF}"/>
              </a:ext>
            </a:extLst>
          </p:cNvPr>
          <p:cNvSpPr txBox="1"/>
          <p:nvPr/>
        </p:nvSpPr>
        <p:spPr>
          <a:xfrm>
            <a:off x="4252751" y="3647718"/>
            <a:ext cx="115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Posture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4783797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8A9D98D7-9905-4DC6-B3B5-4310F34181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7552" y="100211"/>
            <a:ext cx="8919254" cy="1083819"/>
          </a:xfrm>
        </p:spPr>
        <p:txBody>
          <a:bodyPr lIns="0" tIns="0" rIns="0" bIns="0">
            <a:noAutofit/>
          </a:bodyPr>
          <a:lstStyle/>
          <a:p>
            <a:pPr algn="ctr"/>
            <a:r>
              <a:rPr lang="en-US" sz="32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METHOD 1: CAPACITY ACCORDING TO THE Arm Force Field (AFF) METHOD </a:t>
            </a:r>
            <a:endParaRPr lang="sv-SE" sz="32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FDD966F-6467-4FAA-9F97-DE2219A74A8F}"/>
              </a:ext>
            </a:extLst>
          </p:cNvPr>
          <p:cNvSpPr/>
          <p:nvPr/>
        </p:nvSpPr>
        <p:spPr>
          <a:xfrm>
            <a:off x="786572" y="2097198"/>
            <a:ext cx="1494714" cy="667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Gender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1D8DC36-3B60-45FE-ABC2-730412A02ACA}"/>
              </a:ext>
            </a:extLst>
          </p:cNvPr>
          <p:cNvSpPr/>
          <p:nvPr/>
        </p:nvSpPr>
        <p:spPr>
          <a:xfrm>
            <a:off x="786572" y="3657627"/>
            <a:ext cx="1494714" cy="6675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Hand location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F590730-A92D-4BC8-9204-76C9CCD71516}"/>
              </a:ext>
            </a:extLst>
          </p:cNvPr>
          <p:cNvSpPr/>
          <p:nvPr/>
        </p:nvSpPr>
        <p:spPr>
          <a:xfrm>
            <a:off x="786572" y="4440188"/>
            <a:ext cx="1494714" cy="667512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Torso orientation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190F0B8-2BFE-4EA4-8EBC-CBA5A422E33C}"/>
              </a:ext>
            </a:extLst>
          </p:cNvPr>
          <p:cNvSpPr/>
          <p:nvPr/>
        </p:nvSpPr>
        <p:spPr>
          <a:xfrm>
            <a:off x="9242415" y="1989056"/>
            <a:ext cx="2230004" cy="335594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Predicted manual arm strength for X% of the population.</a:t>
            </a:r>
          </a:p>
          <a:p>
            <a:pPr algn="ctr"/>
            <a:r>
              <a:rPr lang="en-GB" dirty="0"/>
              <a:t>For each hand.</a:t>
            </a:r>
          </a:p>
          <a:p>
            <a:pPr algn="ctr"/>
            <a:r>
              <a:rPr lang="en-GB" dirty="0"/>
              <a:t>Force exerted in the middle of the hand.</a:t>
            </a:r>
          </a:p>
          <a:p>
            <a:pPr algn="ctr"/>
            <a:endParaRPr lang="en-GB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F3BCC9B-0C48-4A69-816B-54C32D6CB894}"/>
              </a:ext>
            </a:extLst>
          </p:cNvPr>
          <p:cNvSpPr/>
          <p:nvPr/>
        </p:nvSpPr>
        <p:spPr>
          <a:xfrm>
            <a:off x="4316819" y="2804947"/>
            <a:ext cx="3837362" cy="163507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/>
              <a:t>Arm Force Field </a:t>
            </a:r>
            <a:r>
              <a:rPr lang="en-GB" dirty="0"/>
              <a:t>(AFF) method</a:t>
            </a:r>
          </a:p>
          <a:p>
            <a:pPr algn="ctr"/>
            <a:endParaRPr lang="en-GB" dirty="0"/>
          </a:p>
          <a:p>
            <a:pPr algn="ctr"/>
            <a:r>
              <a:rPr lang="en-GB" sz="1200" dirty="0"/>
              <a:t>Using Artificial Neural Network (ANN)</a:t>
            </a: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7ABD50C0-BE3B-4A58-ACB3-B74456B21BB2}"/>
              </a:ext>
            </a:extLst>
          </p:cNvPr>
          <p:cNvSpPr/>
          <p:nvPr/>
        </p:nvSpPr>
        <p:spPr>
          <a:xfrm>
            <a:off x="8295586" y="3384224"/>
            <a:ext cx="801278" cy="603315"/>
          </a:xfrm>
          <a:prstGeom prst="rightArrow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CB9D8EB-12FF-4C47-AF86-C2C75B7E7252}"/>
              </a:ext>
            </a:extLst>
          </p:cNvPr>
          <p:cNvSpPr txBox="1"/>
          <p:nvPr/>
        </p:nvSpPr>
        <p:spPr>
          <a:xfrm>
            <a:off x="155448" y="6355080"/>
            <a:ext cx="6858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</a:rPr>
              <a:t>N</a:t>
            </a:r>
            <a:r>
              <a:rPr lang="en-US" sz="1000" dirty="0">
                <a:solidFill>
                  <a:schemeClr val="bg1"/>
                </a:solidFill>
              </a:rPr>
              <a:t>icholas J. La </a:t>
            </a:r>
            <a:r>
              <a:rPr lang="en-US" sz="1000" dirty="0" err="1">
                <a:solidFill>
                  <a:schemeClr val="bg1"/>
                </a:solidFill>
              </a:rPr>
              <a:t>Delfa</a:t>
            </a:r>
            <a:r>
              <a:rPr lang="en-US" sz="1000" dirty="0">
                <a:solidFill>
                  <a:schemeClr val="bg1"/>
                </a:solidFill>
              </a:rPr>
              <a:t>, Jim R. Potvin, The ‘Arm Force Field’ method to predict manual arm strength based on only hand location and force direction, </a:t>
            </a:r>
            <a:r>
              <a:rPr lang="en-US" sz="1000" i="1" dirty="0">
                <a:solidFill>
                  <a:schemeClr val="bg1"/>
                </a:solidFill>
              </a:rPr>
              <a:t>Applied Ergonomics</a:t>
            </a:r>
            <a:r>
              <a:rPr lang="en-US" sz="1000" dirty="0">
                <a:solidFill>
                  <a:schemeClr val="bg1"/>
                </a:solidFill>
              </a:rPr>
              <a:t>, Volume 59, Part A, 2017, Pages 410-421</a:t>
            </a:r>
            <a:endParaRPr lang="en-GB" sz="1000" dirty="0">
              <a:solidFill>
                <a:schemeClr val="bg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3D42F18-F149-4A2B-916F-D8C26441CE4E}"/>
              </a:ext>
            </a:extLst>
          </p:cNvPr>
          <p:cNvSpPr/>
          <p:nvPr/>
        </p:nvSpPr>
        <p:spPr>
          <a:xfrm>
            <a:off x="786572" y="5195100"/>
            <a:ext cx="1494714" cy="667512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Frequency &amp; Duration</a:t>
            </a: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3BF3A34C-FB39-4F68-A55A-B4C5067BBAE0}"/>
              </a:ext>
            </a:extLst>
          </p:cNvPr>
          <p:cNvSpPr/>
          <p:nvPr/>
        </p:nvSpPr>
        <p:spPr>
          <a:xfrm rot="19665854">
            <a:off x="2717205" y="4939040"/>
            <a:ext cx="969179" cy="384670"/>
          </a:xfrm>
          <a:prstGeom prst="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032E4F1-E80D-4109-9B22-28A61E145992}"/>
              </a:ext>
            </a:extLst>
          </p:cNvPr>
          <p:cNvSpPr/>
          <p:nvPr/>
        </p:nvSpPr>
        <p:spPr>
          <a:xfrm>
            <a:off x="786571" y="1321021"/>
            <a:ext cx="1494714" cy="667512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Strength percentile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FD0992F-B476-48D1-970F-8BBA6EF313FA}"/>
              </a:ext>
            </a:extLst>
          </p:cNvPr>
          <p:cNvSpPr/>
          <p:nvPr/>
        </p:nvSpPr>
        <p:spPr>
          <a:xfrm>
            <a:off x="786572" y="2881460"/>
            <a:ext cx="1494714" cy="66751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Force direction</a:t>
            </a:r>
          </a:p>
        </p:txBody>
      </p: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776AAAE5-B306-4B0A-A5AC-D0A3A53A2255}"/>
              </a:ext>
            </a:extLst>
          </p:cNvPr>
          <p:cNvSpPr/>
          <p:nvPr/>
        </p:nvSpPr>
        <p:spPr>
          <a:xfrm rot="20330760">
            <a:off x="2717205" y="4279824"/>
            <a:ext cx="969179" cy="384670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7D3C9CB0-CB25-426D-814B-D93205E633EC}"/>
              </a:ext>
            </a:extLst>
          </p:cNvPr>
          <p:cNvSpPr/>
          <p:nvPr/>
        </p:nvSpPr>
        <p:spPr>
          <a:xfrm>
            <a:off x="2717206" y="3684402"/>
            <a:ext cx="969179" cy="384670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Arrow: Right 24">
            <a:extLst>
              <a:ext uri="{FF2B5EF4-FFF2-40B4-BE49-F238E27FC236}">
                <a16:creationId xmlns:a16="http://schemas.microsoft.com/office/drawing/2014/main" id="{1B0C8B95-5A5B-4F19-837C-B701A93D67DC}"/>
              </a:ext>
            </a:extLst>
          </p:cNvPr>
          <p:cNvSpPr/>
          <p:nvPr/>
        </p:nvSpPr>
        <p:spPr>
          <a:xfrm>
            <a:off x="2717206" y="3067714"/>
            <a:ext cx="969179" cy="384670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E1C3AAF1-6382-4422-8C0D-57F79A9AB56A}"/>
              </a:ext>
            </a:extLst>
          </p:cNvPr>
          <p:cNvSpPr/>
          <p:nvPr/>
        </p:nvSpPr>
        <p:spPr>
          <a:xfrm rot="820985">
            <a:off x="2717205" y="2365961"/>
            <a:ext cx="969179" cy="384670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39D73F28-42F7-4E1A-A87B-9B0EF7F2C0DD}"/>
              </a:ext>
            </a:extLst>
          </p:cNvPr>
          <p:cNvSpPr/>
          <p:nvPr/>
        </p:nvSpPr>
        <p:spPr>
          <a:xfrm rot="1943873">
            <a:off x="2717205" y="1706744"/>
            <a:ext cx="969179" cy="384670"/>
          </a:xfrm>
          <a:prstGeom prst="rightArrow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89413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71C250-CADC-425E-B330-D19A53234EF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6300F8-2A32-4E95-8753-CBF85B1916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E7D6787-890E-475B-B5CA-23526B599868}" type="slidenum">
              <a:rPr kumimoji="0" lang="en-US" sz="1050" b="1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05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E1B6BE8-2945-4D7B-986A-CD13844400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2552" y="3828204"/>
            <a:ext cx="7877470" cy="3029796"/>
          </a:xfrm>
          <a:prstGeom prst="rect">
            <a:avLst/>
          </a:prstGeom>
        </p:spPr>
      </p:pic>
      <p:pic>
        <p:nvPicPr>
          <p:cNvPr id="9" name="video of operation sequence_final">
            <a:hlinkClick r:id="" action="ppaction://media"/>
            <a:extLst>
              <a:ext uri="{FF2B5EF4-FFF2-40B4-BE49-F238E27FC236}">
                <a16:creationId xmlns:a16="http://schemas.microsoft.com/office/drawing/2014/main" id="{88CD1E12-6F0D-444A-ACC6-74738798A07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>
                  <p14:bmkLst>
                    <p14:bmk name="Bookmark 2" time="6600.3224"/>
                  </p14:bmkLst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20241" y="0"/>
            <a:ext cx="7769716" cy="3828204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196ECD1-B1F9-454B-B0BB-EEDF950CE769}"/>
              </a:ext>
            </a:extLst>
          </p:cNvPr>
          <p:cNvCxnSpPr>
            <a:cxnSpLocks/>
          </p:cNvCxnSpPr>
          <p:nvPr/>
        </p:nvCxnSpPr>
        <p:spPr>
          <a:xfrm>
            <a:off x="2057400" y="3950208"/>
            <a:ext cx="0" cy="274778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749AE8F3-2A4D-4669-B9F9-A8188CD264C7}"/>
              </a:ext>
            </a:extLst>
          </p:cNvPr>
          <p:cNvSpPr txBox="1"/>
          <p:nvPr/>
        </p:nvSpPr>
        <p:spPr>
          <a:xfrm>
            <a:off x="142240" y="106710"/>
            <a:ext cx="2143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dirty="0">
                <a:latin typeface="+mj-lt"/>
              </a:rPr>
              <a:t>Initial test</a:t>
            </a:r>
            <a:endParaRPr lang="sv-SE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51318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556E-17 -0.00324 L 0.61875 -0.00672 " pathEditMode="fixed" rAng="0" ptsTypes="AA">
                                      <p:cBhvr>
                                        <p:cTn id="6" dur="6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937" y="-185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6666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remove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3C3160B-C621-4F3B-BB11-DB7F58E27C7B}"/>
              </a:ext>
            </a:extLst>
          </p:cNvPr>
          <p:cNvSpPr txBox="1"/>
          <p:nvPr/>
        </p:nvSpPr>
        <p:spPr>
          <a:xfrm>
            <a:off x="841872" y="555843"/>
            <a:ext cx="1066128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</a:rPr>
              <a:t>Use Case: </a:t>
            </a:r>
            <a:r>
              <a:rPr lang="en-US" sz="28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</a:rPr>
              <a:t>VCC Case 2 – HV Battery to ERAD assembly</a:t>
            </a:r>
            <a:endParaRPr lang="en-GB" sz="2800" b="1" dirty="0">
              <a:solidFill>
                <a:schemeClr val="accent4">
                  <a:lumMod val="40000"/>
                  <a:lumOff val="60000"/>
                </a:schemeClr>
              </a:solidFill>
              <a:latin typeface="Times New Roman" panose="02020603050405020304" pitchFamily="18" charset="0"/>
            </a:endParaRPr>
          </a:p>
          <a:p>
            <a:endParaRPr lang="en-GB" sz="2000" b="1" dirty="0">
              <a:solidFill>
                <a:schemeClr val="accent4">
                  <a:lumMod val="40000"/>
                  <a:lumOff val="60000"/>
                </a:schemeClr>
              </a:solidFill>
              <a:latin typeface="Times New Roman" panose="02020603050405020304" pitchFamily="18" charset="0"/>
            </a:endParaRPr>
          </a:p>
          <a:p>
            <a:endParaRPr lang="en-GB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D17B86-4CE3-4C9C-B046-5F62B9B351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943" r="26853"/>
          <a:stretch/>
        </p:blipFill>
        <p:spPr>
          <a:xfrm>
            <a:off x="-1" y="1666905"/>
            <a:ext cx="6435969" cy="47878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43BC515-CF34-483E-B54B-EF40D375956F}"/>
              </a:ext>
            </a:extLst>
          </p:cNvPr>
          <p:cNvSpPr txBox="1"/>
          <p:nvPr/>
        </p:nvSpPr>
        <p:spPr>
          <a:xfrm>
            <a:off x="6904893" y="1939168"/>
            <a:ext cx="4715490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2000" b="1" dirty="0">
              <a:solidFill>
                <a:schemeClr val="accent4">
                  <a:lumMod val="40000"/>
                  <a:lumOff val="60000"/>
                </a:schemeClr>
              </a:solidFill>
              <a:latin typeface="Times New Roman" panose="02020603050405020304" pitchFamily="18" charset="0"/>
            </a:endParaRPr>
          </a:p>
          <a:p>
            <a:r>
              <a:rPr lang="en-GB" sz="20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</a:rPr>
              <a:t>Assembly steps</a:t>
            </a:r>
          </a:p>
          <a:p>
            <a:endParaRPr lang="en-GB" sz="2000" b="1" dirty="0">
              <a:solidFill>
                <a:schemeClr val="accent4">
                  <a:lumMod val="40000"/>
                  <a:lumOff val="60000"/>
                </a:schemeClr>
              </a:solidFill>
              <a:latin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r>
              <a:rPr lang="en-US" sz="2000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</a:rPr>
              <a:t>Reach for object</a:t>
            </a:r>
          </a:p>
          <a:p>
            <a:pPr marL="285750" indent="-285750">
              <a:buFontTx/>
              <a:buChar char="-"/>
            </a:pPr>
            <a:r>
              <a:rPr lang="en-US" sz="2000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</a:rPr>
              <a:t>Grasp object (gravitational force)</a:t>
            </a:r>
          </a:p>
          <a:p>
            <a:pPr marL="285750" indent="-285750">
              <a:buFontTx/>
              <a:buChar char="-"/>
            </a:pPr>
            <a:r>
              <a:rPr lang="en-US" sz="2000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</a:rPr>
              <a:t>Move object (gravitational force)</a:t>
            </a:r>
          </a:p>
          <a:p>
            <a:pPr marL="285750" indent="-285750">
              <a:buFontTx/>
              <a:buChar char="-"/>
            </a:pPr>
            <a:r>
              <a:rPr lang="en-US" sz="2000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</a:rPr>
              <a:t>Manipulate object (gravitational force and force due to elastic deformation of object)</a:t>
            </a:r>
          </a:p>
          <a:p>
            <a:pPr marL="285750" indent="-285750">
              <a:buFontTx/>
              <a:buChar char="-"/>
            </a:pPr>
            <a:r>
              <a:rPr lang="en-US" sz="2000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</a:rPr>
              <a:t>Apply assembly force (e.g. connectors/clips force, manual input)</a:t>
            </a:r>
            <a:endParaRPr lang="en-GB" sz="2000" dirty="0">
              <a:solidFill>
                <a:schemeClr val="accent4">
                  <a:lumMod val="40000"/>
                  <a:lumOff val="60000"/>
                </a:schemeClr>
              </a:solidFill>
              <a:latin typeface="Times New Roman" panose="02020603050405020304" pitchFamily="18" charset="0"/>
            </a:endParaRPr>
          </a:p>
          <a:p>
            <a:endParaRPr lang="en-GB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89655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1F58034-7FA3-44B6-BF83-4A9C6F25BAA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2CCF6B6-B03B-4393-ADA2-1EDA03BC6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40254C-362A-4E1B-805E-6473068C42A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508983-8B1F-4503-A96B-DE93E0F9FD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E7D6787-890E-475B-B5CA-23526B599868}" type="slidenum">
              <a:rPr lang="en-US" smtClean="0">
                <a:solidFill>
                  <a:srgbClr val="000000"/>
                </a:solidFill>
              </a:rPr>
              <a:pPr/>
              <a:t>9</a:t>
            </a:fld>
            <a:endParaRPr lang="en-US">
              <a:solidFill>
                <a:srgbClr val="000000"/>
              </a:solidFill>
            </a:endParaRPr>
          </a:p>
        </p:txBody>
      </p:sp>
      <p:pic>
        <p:nvPicPr>
          <p:cNvPr id="6" name="video of new op seq">
            <a:hlinkClick r:id="" action="ppaction://media"/>
            <a:extLst>
              <a:ext uri="{FF2B5EF4-FFF2-40B4-BE49-F238E27FC236}">
                <a16:creationId xmlns:a16="http://schemas.microsoft.com/office/drawing/2014/main" id="{11A34AD1-ED84-4A42-9359-9AB40487CFF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00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705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3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G_LANGUAGETEXTBOX" val="Eng US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G_LANGUAGETEXTBOX" val="Eng US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G_VERSIONTEXTBOX" val="1.0"/>
</p:tagLst>
</file>

<file path=ppt/theme/theme1.xml><?xml version="1.0" encoding="utf-8"?>
<a:theme xmlns:a="http://schemas.openxmlformats.org/drawingml/2006/main" name="2_Anpassad formgivning">
  <a:themeElements>
    <a:clrScheme name="Volvo">
      <a:dk1>
        <a:sysClr val="windowText" lastClr="000000"/>
      </a:dk1>
      <a:lt1>
        <a:sysClr val="window" lastClr="FFFFFF"/>
      </a:lt1>
      <a:dk2>
        <a:srgbClr val="1D3342"/>
      </a:dk2>
      <a:lt2>
        <a:srgbClr val="C3D5E5"/>
      </a:lt2>
      <a:accent1>
        <a:srgbClr val="4E5054"/>
      </a:accent1>
      <a:accent2>
        <a:srgbClr val="99999B"/>
      </a:accent2>
      <a:accent3>
        <a:srgbClr val="495662"/>
      </a:accent3>
      <a:accent4>
        <a:srgbClr val="5B7F95"/>
      </a:accent4>
      <a:accent5>
        <a:srgbClr val="4BACC6"/>
      </a:accent5>
      <a:accent6>
        <a:srgbClr val="D4D1C3"/>
      </a:accent6>
      <a:hlink>
        <a:srgbClr val="000000"/>
      </a:hlink>
      <a:folHlink>
        <a:srgbClr val="000000"/>
      </a:folHlink>
    </a:clrScheme>
    <a:fontScheme name="Volvo">
      <a:majorFont>
        <a:latin typeface="Volvo Broad Pro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olvo_Car_Corporation_2014_16x9 - Transparent - ActiveX.potx" id="{0D7E8684-0E8D-463E-AA3C-F0DEDC72E43F}" vid="{EDD8E80C-FB1F-4DFE-991E-39C55177F2DC}"/>
    </a:ext>
  </a:extLst>
</a:theme>
</file>

<file path=ppt/theme/theme2.xml><?xml version="1.0" encoding="utf-8"?>
<a:theme xmlns:a="http://schemas.openxmlformats.org/drawingml/2006/main" name="Scania">
  <a:themeElements>
    <a:clrScheme name="Scania">
      <a:dk1>
        <a:sysClr val="windowText" lastClr="000000"/>
      </a:dk1>
      <a:lt1>
        <a:sysClr val="window" lastClr="FFFFFF"/>
      </a:lt1>
      <a:dk2>
        <a:srgbClr val="D6001C"/>
      </a:dk2>
      <a:lt2>
        <a:srgbClr val="CEB888"/>
      </a:lt2>
      <a:accent1>
        <a:srgbClr val="041E42"/>
      </a:accent1>
      <a:accent2>
        <a:srgbClr val="97999B"/>
      </a:accent2>
      <a:accent3>
        <a:srgbClr val="C8C9C7"/>
      </a:accent3>
      <a:accent4>
        <a:srgbClr val="E3520C"/>
      </a:accent4>
      <a:accent5>
        <a:srgbClr val="94A596"/>
      </a:accent5>
      <a:accent6>
        <a:srgbClr val="2C5234"/>
      </a:accent6>
      <a:hlink>
        <a:srgbClr val="281E42"/>
      </a:hlink>
      <a:folHlink>
        <a:srgbClr val="281E42"/>
      </a:folHlink>
    </a:clrScheme>
    <a:fontScheme name="Nordea">
      <a:majorFont>
        <a:latin typeface="Scania Office Headline Bold"/>
        <a:ea typeface=""/>
        <a:cs typeface=""/>
      </a:majorFont>
      <a:minorFont>
        <a:latin typeface="Scania Offic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lnSpc>
            <a:spcPct val="90000"/>
          </a:lnSpc>
          <a:spcBef>
            <a:spcPts val="1200"/>
          </a:spcBef>
          <a:defRPr sz="24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lnSpc>
            <a:spcPct val="90000"/>
          </a:lnSpc>
          <a:spcBef>
            <a:spcPts val="1200"/>
          </a:spcBef>
          <a:defRPr sz="2400" dirty="0" err="1" smtClean="0">
            <a:solidFill>
              <a:schemeClr val="accent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Scania16_9 - Scania Sans" id="{B6C047AE-0590-4D09-84F4-3230DFAF2DDA}" vid="{1D15E9BF-811A-4245-811C-DCA92409473D}"/>
    </a:ext>
  </a:extLst>
</a:theme>
</file>

<file path=ppt/theme/theme3.xml><?xml version="1.0" encoding="utf-8"?>
<a:theme xmlns:a="http://schemas.openxmlformats.org/drawingml/2006/main" name="HIS_Default">
  <a:themeElements>
    <a:clrScheme name="HIS_RUBIN2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B1236E"/>
      </a:accent1>
      <a:accent2>
        <a:srgbClr val="0969A8"/>
      </a:accent2>
      <a:accent3>
        <a:srgbClr val="9AB30C"/>
      </a:accent3>
      <a:accent4>
        <a:srgbClr val="C5AB5E"/>
      </a:accent4>
      <a:accent5>
        <a:srgbClr val="A0A5A9"/>
      </a:accent5>
      <a:accent6>
        <a:srgbClr val="EA7819"/>
      </a:accent6>
      <a:hlink>
        <a:srgbClr val="B1236E"/>
      </a:hlink>
      <a:folHlink>
        <a:srgbClr val="000000"/>
      </a:folHlink>
    </a:clrScheme>
    <a:fontScheme name="Förvaltning">
      <a:majorFont>
        <a:latin typeface="Georgia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Georgia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HIS_Default" id="{57BC7172-A286-4445-9CB5-CE08984FBEEE}" vid="{E3E0F210-6BA9-4443-9A90-5BB47370DC2B}"/>
    </a:ext>
  </a:extLst>
</a:theme>
</file>

<file path=ppt/theme/theme4.xml><?xml version="1.0" encoding="utf-8"?>
<a:theme xmlns:a="http://schemas.openxmlformats.org/drawingml/2006/main" name="1_HIS_Default">
  <a:themeElements>
    <a:clrScheme name="HIS_RUBIN2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B1236E"/>
      </a:accent1>
      <a:accent2>
        <a:srgbClr val="0969A8"/>
      </a:accent2>
      <a:accent3>
        <a:srgbClr val="9AB30C"/>
      </a:accent3>
      <a:accent4>
        <a:srgbClr val="C5AB5E"/>
      </a:accent4>
      <a:accent5>
        <a:srgbClr val="A0A5A9"/>
      </a:accent5>
      <a:accent6>
        <a:srgbClr val="EA7819"/>
      </a:accent6>
      <a:hlink>
        <a:srgbClr val="B1236E"/>
      </a:hlink>
      <a:folHlink>
        <a:srgbClr val="000000"/>
      </a:folHlink>
    </a:clrScheme>
    <a:fontScheme name="Förvaltning">
      <a:majorFont>
        <a:latin typeface="Georgia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Georgia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HIS_Default" id="{57BC7172-A286-4445-9CB5-CE08984FBEEE}" vid="{E3E0F210-6BA9-4443-9A90-5BB47370DC2B}"/>
    </a:ext>
  </a:extLst>
</a:theme>
</file>

<file path=ppt/theme/theme5.xml><?xml version="1.0" encoding="utf-8"?>
<a:theme xmlns:a="http://schemas.openxmlformats.org/drawingml/2006/main" name="HIS_2011_SE_grafit_bred_ver-2007">
  <a:themeElements>
    <a:clrScheme name="HIS_RUBIN2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B1236E"/>
      </a:accent1>
      <a:accent2>
        <a:srgbClr val="0969A8"/>
      </a:accent2>
      <a:accent3>
        <a:srgbClr val="9AB30C"/>
      </a:accent3>
      <a:accent4>
        <a:srgbClr val="C5AB5E"/>
      </a:accent4>
      <a:accent5>
        <a:srgbClr val="A0A5A9"/>
      </a:accent5>
      <a:accent6>
        <a:srgbClr val="EA7819"/>
      </a:accent6>
      <a:hlink>
        <a:srgbClr val="B1236E"/>
      </a:hlink>
      <a:folHlink>
        <a:srgbClr val="000000"/>
      </a:folHlink>
    </a:clrScheme>
    <a:fontScheme name="Förvaltning">
      <a:majorFont>
        <a:latin typeface="Georgia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Georgia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Myriad-Caslo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15226</TotalTime>
  <Words>903</Words>
  <Application>Microsoft Office PowerPoint</Application>
  <PresentationFormat>Widescreen</PresentationFormat>
  <Paragraphs>124</Paragraphs>
  <Slides>16</Slides>
  <Notes>9</Notes>
  <HiddenSlides>0</HiddenSlides>
  <MMClips>4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16</vt:i4>
      </vt:variant>
    </vt:vector>
  </HeadingPairs>
  <TitlesOfParts>
    <vt:vector size="35" baseType="lpstr">
      <vt:lpstr>ＭＳ Ｐゴシック</vt:lpstr>
      <vt:lpstr>Arial</vt:lpstr>
      <vt:lpstr>Arial Narrow</vt:lpstr>
      <vt:lpstr>Calibri</vt:lpstr>
      <vt:lpstr>Georgia</vt:lpstr>
      <vt:lpstr>Lucida Grande</vt:lpstr>
      <vt:lpstr>Scania Office</vt:lpstr>
      <vt:lpstr>Scania Office Bold</vt:lpstr>
      <vt:lpstr>Scania Office Headline</vt:lpstr>
      <vt:lpstr>Scania Office Headline Bold</vt:lpstr>
      <vt:lpstr>Times New Roman</vt:lpstr>
      <vt:lpstr>Volvo Broad Pro</vt:lpstr>
      <vt:lpstr>Wingdings</vt:lpstr>
      <vt:lpstr>2_Anpassad formgivning</vt:lpstr>
      <vt:lpstr>Scania</vt:lpstr>
      <vt:lpstr>HIS_Default</vt:lpstr>
      <vt:lpstr>1_HIS_Default</vt:lpstr>
      <vt:lpstr>HIS_2011_SE_grafit_bred_ver-2007</vt:lpstr>
      <vt:lpstr>Myriad-Caslon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METHOD 1: CAPACITY ACCORDING TO THE Arm Force Field (AFF) METHOD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METHOD 2: CAPACITY ACCORDING TO THE HANDPAK METHODS PACKAGE</vt:lpstr>
      <vt:lpstr>PowerPoint Presentation</vt:lpstr>
      <vt:lpstr>COMING RESEARCH ACTIVITIES</vt:lpstr>
      <vt:lpstr>PowerPoint Presentation</vt:lpstr>
    </vt:vector>
  </TitlesOfParts>
  <Company>Högskolan i Skövde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ADOPTIVE Kick-off: Agenda</dc:title>
  <dc:creator>Erik Brolin</dc:creator>
  <cp:lastModifiedBy>Dan Högberg</cp:lastModifiedBy>
  <cp:revision>648</cp:revision>
  <dcterms:created xsi:type="dcterms:W3CDTF">2021-04-08T07:20:07Z</dcterms:created>
  <dcterms:modified xsi:type="dcterms:W3CDTF">2025-02-17T15:34:38Z</dcterms:modified>
</cp:coreProperties>
</file>

<file path=docProps/thumbnail.jpeg>
</file>